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7" r:id="rId2"/>
    <p:sldId id="292" r:id="rId3"/>
    <p:sldId id="281" r:id="rId4"/>
    <p:sldId id="262" r:id="rId5"/>
    <p:sldId id="277" r:id="rId6"/>
    <p:sldId id="279" r:id="rId7"/>
    <p:sldId id="275" r:id="rId8"/>
    <p:sldId id="278" r:id="rId9"/>
    <p:sldId id="274" r:id="rId10"/>
    <p:sldId id="282" r:id="rId11"/>
    <p:sldId id="291" r:id="rId12"/>
    <p:sldId id="261" r:id="rId13"/>
    <p:sldId id="265" r:id="rId14"/>
    <p:sldId id="293" r:id="rId15"/>
    <p:sldId id="306" r:id="rId16"/>
    <p:sldId id="309" r:id="rId17"/>
    <p:sldId id="296" r:id="rId18"/>
    <p:sldId id="299" r:id="rId19"/>
    <p:sldId id="303" r:id="rId20"/>
    <p:sldId id="300" r:id="rId21"/>
    <p:sldId id="318" r:id="rId22"/>
    <p:sldId id="301" r:id="rId23"/>
    <p:sldId id="304" r:id="rId24"/>
    <p:sldId id="297" r:id="rId25"/>
    <p:sldId id="307" r:id="rId26"/>
    <p:sldId id="308" r:id="rId27"/>
    <p:sldId id="298" r:id="rId28"/>
    <p:sldId id="317" r:id="rId29"/>
    <p:sldId id="311" r:id="rId30"/>
    <p:sldId id="313" r:id="rId31"/>
    <p:sldId id="314" r:id="rId32"/>
    <p:sldId id="322" r:id="rId33"/>
    <p:sldId id="319" r:id="rId34"/>
    <p:sldId id="320"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3F5"/>
    <a:srgbClr val="FF9900"/>
    <a:srgbClr val="755DD9"/>
    <a:srgbClr val="3399FF"/>
    <a:srgbClr val="14D6A8"/>
    <a:srgbClr val="EFADFF"/>
    <a:srgbClr val="C3F9EC"/>
    <a:srgbClr val="CDE6FF"/>
    <a:srgbClr val="FFDBA7"/>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8F6D-CA8C-4645-B0FF-AC0A814CFFFF}" v="1313" dt="2023-04-07T10:19:38.503"/>
    <p1510:client id="{287362C9-B237-4A47-A28A-1060640D0ABC}" v="913" dt="2023-04-07T11:31:42.045"/>
    <p1510:client id="{49CB88AB-E21B-479B-9F25-37337757782A}" v="66" dt="2023-04-11T23:42:02.491"/>
    <p1510:client id="{4D396DA5-261F-4C55-B98D-7013BDEC4667}" v="339" dt="2023-04-07T10:08:36.630"/>
    <p1510:client id="{73E46391-9F08-42BA-B1E0-48E9B75B723C}" v="167" dt="2023-04-12T00:00:55.254"/>
    <p1510:client id="{80319A9B-97DE-4839-9171-63F3A159EFD2}" v="373" dt="2023-04-11T23:56:21.72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Gibert" userId="ccc2f3e93834003a" providerId="Windows Live" clId="Web-{49CB88AB-E21B-479B-9F25-37337757782A}"/>
    <pc:docChg chg="addSld delSld modSld">
      <pc:chgData name="Alexis Gibert" userId="ccc2f3e93834003a" providerId="Windows Live" clId="Web-{49CB88AB-E21B-479B-9F25-37337757782A}" dt="2023-04-11T23:42:02.491" v="60" actId="20577"/>
      <pc:docMkLst>
        <pc:docMk/>
      </pc:docMkLst>
      <pc:sldChg chg="addSp modSp">
        <pc:chgData name="Alexis Gibert" userId="ccc2f3e93834003a" providerId="Windows Live" clId="Web-{49CB88AB-E21B-479B-9F25-37337757782A}" dt="2023-04-11T23:41:24.709" v="47"/>
        <pc:sldMkLst>
          <pc:docMk/>
          <pc:sldMk cId="637717659" sldId="261"/>
        </pc:sldMkLst>
        <pc:spChg chg="add mod">
          <ac:chgData name="Alexis Gibert" userId="ccc2f3e93834003a" providerId="Windows Live" clId="Web-{49CB88AB-E21B-479B-9F25-37337757782A}" dt="2023-04-11T23:41:24.709" v="47"/>
          <ac:spMkLst>
            <pc:docMk/>
            <pc:sldMk cId="637717659" sldId="261"/>
            <ac:spMk id="3" creationId="{7D3A78DA-F63F-37E9-9740-C4DAE8DAA625}"/>
          </ac:spMkLst>
        </pc:spChg>
      </pc:sldChg>
      <pc:sldChg chg="addSp modSp">
        <pc:chgData name="Alexis Gibert" userId="ccc2f3e93834003a" providerId="Windows Live" clId="Web-{49CB88AB-E21B-479B-9F25-37337757782A}" dt="2023-04-11T23:41:26.896" v="48"/>
        <pc:sldMkLst>
          <pc:docMk/>
          <pc:sldMk cId="871950349" sldId="265"/>
        </pc:sldMkLst>
        <pc:spChg chg="add mod">
          <ac:chgData name="Alexis Gibert" userId="ccc2f3e93834003a" providerId="Windows Live" clId="Web-{49CB88AB-E21B-479B-9F25-37337757782A}" dt="2023-04-11T23:41:26.896" v="48"/>
          <ac:spMkLst>
            <pc:docMk/>
            <pc:sldMk cId="871950349" sldId="265"/>
            <ac:spMk id="5" creationId="{34DC3A4F-A23E-3CF7-5B1A-57D51B5E3591}"/>
          </ac:spMkLst>
        </pc:spChg>
      </pc:sldChg>
      <pc:sldChg chg="modSp">
        <pc:chgData name="Alexis Gibert" userId="ccc2f3e93834003a" providerId="Windows Live" clId="Web-{49CB88AB-E21B-479B-9F25-37337757782A}" dt="2023-04-11T23:40:57.426" v="46" actId="1076"/>
        <pc:sldMkLst>
          <pc:docMk/>
          <pc:sldMk cId="2353630065" sldId="311"/>
        </pc:sldMkLst>
        <pc:spChg chg="mod">
          <ac:chgData name="Alexis Gibert" userId="ccc2f3e93834003a" providerId="Windows Live" clId="Web-{49CB88AB-E21B-479B-9F25-37337757782A}" dt="2023-04-11T23:39:53.987" v="20" actId="1076"/>
          <ac:spMkLst>
            <pc:docMk/>
            <pc:sldMk cId="2353630065" sldId="311"/>
            <ac:spMk id="8" creationId="{E8A129B1-7BDA-B828-9FF0-339A45E9B52F}"/>
          </ac:spMkLst>
        </pc:spChg>
        <pc:spChg chg="mod">
          <ac:chgData name="Alexis Gibert" userId="ccc2f3e93834003a" providerId="Windows Live" clId="Web-{49CB88AB-E21B-479B-9F25-37337757782A}" dt="2023-04-11T23:39:54.002" v="23" actId="1076"/>
          <ac:spMkLst>
            <pc:docMk/>
            <pc:sldMk cId="2353630065" sldId="311"/>
            <ac:spMk id="27" creationId="{EEA41A01-C6E7-3152-4C4C-E272AD4433DA}"/>
          </ac:spMkLst>
        </pc:spChg>
        <pc:spChg chg="mod">
          <ac:chgData name="Alexis Gibert" userId="ccc2f3e93834003a" providerId="Windows Live" clId="Web-{49CB88AB-E21B-479B-9F25-37337757782A}" dt="2023-04-11T23:39:54.018" v="25" actId="1076"/>
          <ac:spMkLst>
            <pc:docMk/>
            <pc:sldMk cId="2353630065" sldId="311"/>
            <ac:spMk id="33" creationId="{49B1BBF1-285F-FEC2-0AB0-F563E728B8BD}"/>
          </ac:spMkLst>
        </pc:spChg>
        <pc:spChg chg="mod">
          <ac:chgData name="Alexis Gibert" userId="ccc2f3e93834003a" providerId="Windows Live" clId="Web-{49CB88AB-E21B-479B-9F25-37337757782A}" dt="2023-04-11T23:40:57.426" v="46" actId="1076"/>
          <ac:spMkLst>
            <pc:docMk/>
            <pc:sldMk cId="2353630065" sldId="311"/>
            <ac:spMk id="34" creationId="{5C4E211C-ADA7-43BC-A9FC-A7F3DC43BC01}"/>
          </ac:spMkLst>
        </pc:spChg>
        <pc:spChg chg="mod">
          <ac:chgData name="Alexis Gibert" userId="ccc2f3e93834003a" providerId="Windows Live" clId="Web-{49CB88AB-E21B-479B-9F25-37337757782A}" dt="2023-04-11T23:40:02.315" v="36" actId="1076"/>
          <ac:spMkLst>
            <pc:docMk/>
            <pc:sldMk cId="2353630065" sldId="311"/>
            <ac:spMk id="35" creationId="{741B7351-3EBE-B73D-CB32-8EE6A4A0812F}"/>
          </ac:spMkLst>
        </pc:spChg>
        <pc:spChg chg="mod">
          <ac:chgData name="Alexis Gibert" userId="ccc2f3e93834003a" providerId="Windows Live" clId="Web-{49CB88AB-E21B-479B-9F25-37337757782A}" dt="2023-04-11T23:39:54.049" v="30" actId="1076"/>
          <ac:spMkLst>
            <pc:docMk/>
            <pc:sldMk cId="2353630065" sldId="311"/>
            <ac:spMk id="43" creationId="{1D5B4547-A293-F6B2-FFE2-5BF9A83C2658}"/>
          </ac:spMkLst>
        </pc:spChg>
        <pc:spChg chg="mod">
          <ac:chgData name="Alexis Gibert" userId="ccc2f3e93834003a" providerId="Windows Live" clId="Web-{49CB88AB-E21B-479B-9F25-37337757782A}" dt="2023-04-11T23:39:54.049" v="32" actId="1076"/>
          <ac:spMkLst>
            <pc:docMk/>
            <pc:sldMk cId="2353630065" sldId="311"/>
            <ac:spMk id="46" creationId="{83121482-A0C7-9753-D9B1-74660BD39502}"/>
          </ac:spMkLst>
        </pc:spChg>
        <pc:spChg chg="mod">
          <ac:chgData name="Alexis Gibert" userId="ccc2f3e93834003a" providerId="Windows Live" clId="Web-{49CB88AB-E21B-479B-9F25-37337757782A}" dt="2023-04-11T23:40:06.659" v="37" actId="1076"/>
          <ac:spMkLst>
            <pc:docMk/>
            <pc:sldMk cId="2353630065" sldId="311"/>
            <ac:spMk id="58" creationId="{ED52252E-3DF7-90C9-F4D0-D75C70026535}"/>
          </ac:spMkLst>
        </pc:spChg>
        <pc:picChg chg="mod">
          <ac:chgData name="Alexis Gibert" userId="ccc2f3e93834003a" providerId="Windows Live" clId="Web-{49CB88AB-E21B-479B-9F25-37337757782A}" dt="2023-04-11T23:39:53.987" v="19" actId="1076"/>
          <ac:picMkLst>
            <pc:docMk/>
            <pc:sldMk cId="2353630065" sldId="311"/>
            <ac:picMk id="2" creationId="{6B0739E2-2986-FFB3-85B3-28F714950E5F}"/>
          </ac:picMkLst>
        </pc:picChg>
        <pc:picChg chg="mod ord">
          <ac:chgData name="Alexis Gibert" userId="ccc2f3e93834003a" providerId="Windows Live" clId="Web-{49CB88AB-E21B-479B-9F25-37337757782A}" dt="2023-04-11T23:40:46.864" v="45"/>
          <ac:picMkLst>
            <pc:docMk/>
            <pc:sldMk cId="2353630065" sldId="311"/>
            <ac:picMk id="17" creationId="{AC5E6E60-62CE-4E6A-18A7-92DFA9EC2444}"/>
          </ac:picMkLst>
        </pc:picChg>
        <pc:picChg chg="mod ord">
          <ac:chgData name="Alexis Gibert" userId="ccc2f3e93834003a" providerId="Windows Live" clId="Web-{49CB88AB-E21B-479B-9F25-37337757782A}" dt="2023-04-11T23:39:53.940" v="18" actId="1076"/>
          <ac:picMkLst>
            <pc:docMk/>
            <pc:sldMk cId="2353630065" sldId="311"/>
            <ac:picMk id="3074" creationId="{3DDDDF58-39EF-F70C-03D6-2F7603A386CA}"/>
          </ac:picMkLst>
        </pc:picChg>
        <pc:cxnChg chg="mod">
          <ac:chgData name="Alexis Gibert" userId="ccc2f3e93834003a" providerId="Windows Live" clId="Web-{49CB88AB-E21B-479B-9F25-37337757782A}" dt="2023-04-11T23:39:53.987" v="21" actId="1076"/>
          <ac:cxnSpMkLst>
            <pc:docMk/>
            <pc:sldMk cId="2353630065" sldId="311"/>
            <ac:cxnSpMk id="16" creationId="{F503BA36-B7F6-468A-419E-363AFDF32428}"/>
          </ac:cxnSpMkLst>
        </pc:cxnChg>
        <pc:cxnChg chg="mod">
          <ac:chgData name="Alexis Gibert" userId="ccc2f3e93834003a" providerId="Windows Live" clId="Web-{49CB88AB-E21B-479B-9F25-37337757782A}" dt="2023-04-11T23:39:54.002" v="22" actId="1076"/>
          <ac:cxnSpMkLst>
            <pc:docMk/>
            <pc:sldMk cId="2353630065" sldId="311"/>
            <ac:cxnSpMk id="26" creationId="{44882D4A-D2BA-2B18-277A-ECBC56A4CCCE}"/>
          </ac:cxnSpMkLst>
        </pc:cxnChg>
        <pc:cxnChg chg="mod">
          <ac:chgData name="Alexis Gibert" userId="ccc2f3e93834003a" providerId="Windows Live" clId="Web-{49CB88AB-E21B-479B-9F25-37337757782A}" dt="2023-04-11T23:39:59.409" v="35" actId="1076"/>
          <ac:cxnSpMkLst>
            <pc:docMk/>
            <pc:sldMk cId="2353630065" sldId="311"/>
            <ac:cxnSpMk id="32" creationId="{0215A265-62ED-0C65-E7C9-7BFEDD43BC04}"/>
          </ac:cxnSpMkLst>
        </pc:cxnChg>
        <pc:cxnChg chg="mod">
          <ac:chgData name="Alexis Gibert" userId="ccc2f3e93834003a" providerId="Windows Live" clId="Web-{49CB88AB-E21B-479B-9F25-37337757782A}" dt="2023-04-11T23:39:54.034" v="28" actId="1076"/>
          <ac:cxnSpMkLst>
            <pc:docMk/>
            <pc:sldMk cId="2353630065" sldId="311"/>
            <ac:cxnSpMk id="38" creationId="{88D7641A-903B-E872-3A2B-1C0225F174B0}"/>
          </ac:cxnSpMkLst>
        </pc:cxnChg>
        <pc:cxnChg chg="mod">
          <ac:chgData name="Alexis Gibert" userId="ccc2f3e93834003a" providerId="Windows Live" clId="Web-{49CB88AB-E21B-479B-9F25-37337757782A}" dt="2023-04-11T23:39:54.034" v="29" actId="1076"/>
          <ac:cxnSpMkLst>
            <pc:docMk/>
            <pc:sldMk cId="2353630065" sldId="311"/>
            <ac:cxnSpMk id="41" creationId="{3DC2B857-50C6-200F-DB5F-89AF19B506D4}"/>
          </ac:cxnSpMkLst>
        </pc:cxnChg>
        <pc:cxnChg chg="mod">
          <ac:chgData name="Alexis Gibert" userId="ccc2f3e93834003a" providerId="Windows Live" clId="Web-{49CB88AB-E21B-479B-9F25-37337757782A}" dt="2023-04-11T23:39:54.049" v="31" actId="1076"/>
          <ac:cxnSpMkLst>
            <pc:docMk/>
            <pc:sldMk cId="2353630065" sldId="311"/>
            <ac:cxnSpMk id="44" creationId="{F2B03B40-A22C-3C36-4B83-5C8C63F5EDFD}"/>
          </ac:cxnSpMkLst>
        </pc:cxnChg>
        <pc:cxnChg chg="mod">
          <ac:chgData name="Alexis Gibert" userId="ccc2f3e93834003a" providerId="Windows Live" clId="Web-{49CB88AB-E21B-479B-9F25-37337757782A}" dt="2023-04-11T23:39:54.065" v="33" actId="1076"/>
          <ac:cxnSpMkLst>
            <pc:docMk/>
            <pc:sldMk cId="2353630065" sldId="311"/>
            <ac:cxnSpMk id="56" creationId="{669776C6-494E-EACC-938D-D875585AE5FD}"/>
          </ac:cxnSpMkLst>
        </pc:cxnChg>
      </pc:sldChg>
      <pc:sldChg chg="modSp new del">
        <pc:chgData name="Alexis Gibert" userId="ccc2f3e93834003a" providerId="Windows Live" clId="Web-{49CB88AB-E21B-479B-9F25-37337757782A}" dt="2023-04-11T23:41:58.413" v="56"/>
        <pc:sldMkLst>
          <pc:docMk/>
          <pc:sldMk cId="3842272626" sldId="321"/>
        </pc:sldMkLst>
        <pc:spChg chg="mod">
          <ac:chgData name="Alexis Gibert" userId="ccc2f3e93834003a" providerId="Windows Live" clId="Web-{49CB88AB-E21B-479B-9F25-37337757782A}" dt="2023-04-11T23:41:45.959" v="54" actId="20577"/>
          <ac:spMkLst>
            <pc:docMk/>
            <pc:sldMk cId="3842272626" sldId="321"/>
            <ac:spMk id="2" creationId="{F083C0FD-6CAF-17E3-9F92-DE5C6020851E}"/>
          </ac:spMkLst>
        </pc:spChg>
      </pc:sldChg>
      <pc:sldChg chg="modSp add replId">
        <pc:chgData name="Alexis Gibert" userId="ccc2f3e93834003a" providerId="Windows Live" clId="Web-{49CB88AB-E21B-479B-9F25-37337757782A}" dt="2023-04-11T23:42:02.491" v="60" actId="20577"/>
        <pc:sldMkLst>
          <pc:docMk/>
          <pc:sldMk cId="2677912335" sldId="322"/>
        </pc:sldMkLst>
        <pc:spChg chg="mod">
          <ac:chgData name="Alexis Gibert" userId="ccc2f3e93834003a" providerId="Windows Live" clId="Web-{49CB88AB-E21B-479B-9F25-37337757782A}" dt="2023-04-11T23:42:02.491" v="60" actId="20577"/>
          <ac:spMkLst>
            <pc:docMk/>
            <pc:sldMk cId="2677912335" sldId="322"/>
            <ac:spMk id="3" creationId="{87F4AEE9-4FF4-AF53-BF39-CD2C87ABA7D6}"/>
          </ac:spMkLst>
        </pc:spChg>
      </pc:sldChg>
    </pc:docChg>
  </pc:docChgLst>
  <pc:docChgLst>
    <pc:chgData name="Alexis Gibert" userId="ccc2f3e93834003a" providerId="Windows Live" clId="Web-{73E46391-9F08-42BA-B1E0-48E9B75B723C}"/>
    <pc:docChg chg="modSld">
      <pc:chgData name="Alexis Gibert" userId="ccc2f3e93834003a" providerId="Windows Live" clId="Web-{73E46391-9F08-42BA-B1E0-48E9B75B723C}" dt="2023-04-12T00:00:55.254" v="95"/>
      <pc:docMkLst>
        <pc:docMk/>
      </pc:docMkLst>
      <pc:sldChg chg="addSp modSp">
        <pc:chgData name="Alexis Gibert" userId="ccc2f3e93834003a" providerId="Windows Live" clId="Web-{73E46391-9F08-42BA-B1E0-48E9B75B723C}" dt="2023-04-12T00:00:55.254" v="95"/>
        <pc:sldMkLst>
          <pc:docMk/>
          <pc:sldMk cId="1894749445" sldId="320"/>
        </pc:sldMkLst>
        <pc:spChg chg="add mod">
          <ac:chgData name="Alexis Gibert" userId="ccc2f3e93834003a" providerId="Windows Live" clId="Web-{73E46391-9F08-42BA-B1E0-48E9B75B723C}" dt="2023-04-12T00:00:55.254" v="95"/>
          <ac:spMkLst>
            <pc:docMk/>
            <pc:sldMk cId="1894749445" sldId="320"/>
            <ac:spMk id="3" creationId="{6D20D13E-A368-F90D-88E7-B0DCF1BCFFF3}"/>
          </ac:spMkLst>
        </pc:spChg>
      </pc:sldChg>
      <pc:sldChg chg="addSp delSp modSp">
        <pc:chgData name="Alexis Gibert" userId="ccc2f3e93834003a" providerId="Windows Live" clId="Web-{73E46391-9F08-42BA-B1E0-48E9B75B723C}" dt="2023-04-12T00:00:14.019" v="94" actId="20577"/>
        <pc:sldMkLst>
          <pc:docMk/>
          <pc:sldMk cId="2677912335" sldId="322"/>
        </pc:sldMkLst>
        <pc:spChg chg="add mod">
          <ac:chgData name="Alexis Gibert" userId="ccc2f3e93834003a" providerId="Windows Live" clId="Web-{73E46391-9F08-42BA-B1E0-48E9B75B723C}" dt="2023-04-12T00:00:08.565" v="92" actId="1076"/>
          <ac:spMkLst>
            <pc:docMk/>
            <pc:sldMk cId="2677912335" sldId="322"/>
            <ac:spMk id="2" creationId="{10B4F618-AC00-18D5-5D42-2A5AF47A89E1}"/>
          </ac:spMkLst>
        </pc:spChg>
        <pc:spChg chg="mod">
          <ac:chgData name="Alexis Gibert" userId="ccc2f3e93834003a" providerId="Windows Live" clId="Web-{73E46391-9F08-42BA-B1E0-48E9B75B723C}" dt="2023-04-12T00:00:14.019" v="94" actId="20577"/>
          <ac:spMkLst>
            <pc:docMk/>
            <pc:sldMk cId="2677912335" sldId="322"/>
            <ac:spMk id="3" creationId="{87F4AEE9-4FF4-AF53-BF39-CD2C87ABA7D6}"/>
          </ac:spMkLst>
        </pc:spChg>
        <pc:spChg chg="add mod">
          <ac:chgData name="Alexis Gibert" userId="ccc2f3e93834003a" providerId="Windows Live" clId="Web-{73E46391-9F08-42BA-B1E0-48E9B75B723C}" dt="2023-04-12T00:00:08.565" v="93" actId="1076"/>
          <ac:spMkLst>
            <pc:docMk/>
            <pc:sldMk cId="2677912335" sldId="322"/>
            <ac:spMk id="5" creationId="{55E2BC6A-8FC0-EF25-C3E5-A93C5D345404}"/>
          </ac:spMkLst>
        </pc:spChg>
        <pc:spChg chg="del">
          <ac:chgData name="Alexis Gibert" userId="ccc2f3e93834003a" providerId="Windows Live" clId="Web-{73E46391-9F08-42BA-B1E0-48E9B75B723C}" dt="2023-04-12T00:00:01.643" v="85"/>
          <ac:spMkLst>
            <pc:docMk/>
            <pc:sldMk cId="2677912335" sldId="322"/>
            <ac:spMk id="62" creationId="{43F9ED16-10AA-50B3-4DC0-23DCBB72F50A}"/>
          </ac:spMkLst>
        </pc:spChg>
        <pc:spChg chg="mod">
          <ac:chgData name="Alexis Gibert" userId="ccc2f3e93834003a" providerId="Windows Live" clId="Web-{73E46391-9F08-42BA-B1E0-48E9B75B723C}" dt="2023-04-12T00:00:08.550" v="90" actId="1076"/>
          <ac:spMkLst>
            <pc:docMk/>
            <pc:sldMk cId="2677912335" sldId="322"/>
            <ac:spMk id="71" creationId="{8AC8D717-1512-E9A3-7323-462934DDE6B5}"/>
          </ac:spMkLst>
        </pc:spChg>
        <pc:spChg chg="mod">
          <ac:chgData name="Alexis Gibert" userId="ccc2f3e93834003a" providerId="Windows Live" clId="Web-{73E46391-9F08-42BA-B1E0-48E9B75B723C}" dt="2023-04-12T00:00:08.565" v="91" actId="1076"/>
          <ac:spMkLst>
            <pc:docMk/>
            <pc:sldMk cId="2677912335" sldId="322"/>
            <ac:spMk id="72" creationId="{0CE4B59E-1724-14C2-538D-E712F76EA958}"/>
          </ac:spMkLst>
        </pc:spChg>
        <pc:picChg chg="mod">
          <ac:chgData name="Alexis Gibert" userId="ccc2f3e93834003a" providerId="Windows Live" clId="Web-{73E46391-9F08-42BA-B1E0-48E9B75B723C}" dt="2023-04-12T00:00:08.534" v="86" actId="1076"/>
          <ac:picMkLst>
            <pc:docMk/>
            <pc:sldMk cId="2677912335" sldId="322"/>
            <ac:picMk id="64" creationId="{CAC93EF6-C686-7D6F-D745-DBD74AD98AAD}"/>
          </ac:picMkLst>
        </pc:picChg>
        <pc:picChg chg="mod">
          <ac:chgData name="Alexis Gibert" userId="ccc2f3e93834003a" providerId="Windows Live" clId="Web-{73E46391-9F08-42BA-B1E0-48E9B75B723C}" dt="2023-04-12T00:00:08.550" v="87" actId="1076"/>
          <ac:picMkLst>
            <pc:docMk/>
            <pc:sldMk cId="2677912335" sldId="322"/>
            <ac:picMk id="66" creationId="{76D5633A-A97E-B791-7511-D78E2DB1453B}"/>
          </ac:picMkLst>
        </pc:picChg>
        <pc:picChg chg="mod">
          <ac:chgData name="Alexis Gibert" userId="ccc2f3e93834003a" providerId="Windows Live" clId="Web-{73E46391-9F08-42BA-B1E0-48E9B75B723C}" dt="2023-04-12T00:00:08.550" v="88" actId="1076"/>
          <ac:picMkLst>
            <pc:docMk/>
            <pc:sldMk cId="2677912335" sldId="322"/>
            <ac:picMk id="68" creationId="{9F4509D5-5314-59FD-432D-66F2BA3F11A7}"/>
          </ac:picMkLst>
        </pc:picChg>
        <pc:picChg chg="mod">
          <ac:chgData name="Alexis Gibert" userId="ccc2f3e93834003a" providerId="Windows Live" clId="Web-{73E46391-9F08-42BA-B1E0-48E9B75B723C}" dt="2023-04-12T00:00:08.550" v="89" actId="1076"/>
          <ac:picMkLst>
            <pc:docMk/>
            <pc:sldMk cId="2677912335" sldId="322"/>
            <ac:picMk id="70" creationId="{82C624B4-53EA-C216-96A5-E8B91E3BA034}"/>
          </ac:picMkLst>
        </pc:picChg>
      </pc:sldChg>
    </pc:docChg>
  </pc:docChgLst>
  <pc:docChgLst>
    <pc:chgData name="Alexis Gibert" userId="ccc2f3e93834003a" providerId="Windows Live" clId="Web-{80319A9B-97DE-4839-9171-63F3A159EFD2}"/>
    <pc:docChg chg="addSld delSld modSld">
      <pc:chgData name="Alexis Gibert" userId="ccc2f3e93834003a" providerId="Windows Live" clId="Web-{80319A9B-97DE-4839-9171-63F3A159EFD2}" dt="2023-04-11T23:56:21.726" v="231" actId="20577"/>
      <pc:docMkLst>
        <pc:docMk/>
      </pc:docMkLst>
      <pc:sldChg chg="addSp delSp modSp">
        <pc:chgData name="Alexis Gibert" userId="ccc2f3e93834003a" providerId="Windows Live" clId="Web-{80319A9B-97DE-4839-9171-63F3A159EFD2}" dt="2023-04-11T23:56:21.726" v="231" actId="20577"/>
        <pc:sldMkLst>
          <pc:docMk/>
          <pc:sldMk cId="2677912335" sldId="322"/>
        </pc:sldMkLst>
        <pc:spChg chg="mod">
          <ac:chgData name="Alexis Gibert" userId="ccc2f3e93834003a" providerId="Windows Live" clId="Web-{80319A9B-97DE-4839-9171-63F3A159EFD2}" dt="2023-04-11T23:45:40.775" v="44" actId="20577"/>
          <ac:spMkLst>
            <pc:docMk/>
            <pc:sldMk cId="2677912335" sldId="322"/>
            <ac:spMk id="3" creationId="{87F4AEE9-4FF4-AF53-BF39-CD2C87ABA7D6}"/>
          </ac:spMkLst>
        </pc:spChg>
        <pc:spChg chg="del">
          <ac:chgData name="Alexis Gibert" userId="ccc2f3e93834003a" providerId="Windows Live" clId="Web-{80319A9B-97DE-4839-9171-63F3A159EFD2}" dt="2023-04-11T23:45:45.759" v="45"/>
          <ac:spMkLst>
            <pc:docMk/>
            <pc:sldMk cId="2677912335" sldId="322"/>
            <ac:spMk id="5" creationId="{9EE15D4E-2217-B878-6FB2-5843CCB489B4}"/>
          </ac:spMkLst>
        </pc:spChg>
        <pc:spChg chg="del">
          <ac:chgData name="Alexis Gibert" userId="ccc2f3e93834003a" providerId="Windows Live" clId="Web-{80319A9B-97DE-4839-9171-63F3A159EFD2}" dt="2023-04-11T23:45:24.087" v="8"/>
          <ac:spMkLst>
            <pc:docMk/>
            <pc:sldMk cId="2677912335" sldId="322"/>
            <ac:spMk id="12" creationId="{556E5FDB-D4C9-417B-D3E2-3F86490C1B3A}"/>
          </ac:spMkLst>
        </pc:spChg>
        <pc:spChg chg="del">
          <ac:chgData name="Alexis Gibert" userId="ccc2f3e93834003a" providerId="Windows Live" clId="Web-{80319A9B-97DE-4839-9171-63F3A159EFD2}" dt="2023-04-11T23:45:24.087" v="6"/>
          <ac:spMkLst>
            <pc:docMk/>
            <pc:sldMk cId="2677912335" sldId="322"/>
            <ac:spMk id="14" creationId="{C4737056-EE28-61BE-186F-6A30533D9DA3}"/>
          </ac:spMkLst>
        </pc:spChg>
        <pc:spChg chg="del">
          <ac:chgData name="Alexis Gibert" userId="ccc2f3e93834003a" providerId="Windows Live" clId="Web-{80319A9B-97DE-4839-9171-63F3A159EFD2}" dt="2023-04-11T23:45:24.087" v="4"/>
          <ac:spMkLst>
            <pc:docMk/>
            <pc:sldMk cId="2677912335" sldId="322"/>
            <ac:spMk id="16" creationId="{23617497-22C0-9CF5-D0DC-6B078D7B0825}"/>
          </ac:spMkLst>
        </pc:spChg>
        <pc:spChg chg="add del">
          <ac:chgData name="Alexis Gibert" userId="ccc2f3e93834003a" providerId="Windows Live" clId="Web-{80319A9B-97DE-4839-9171-63F3A159EFD2}" dt="2023-04-11T23:46:11.760" v="68"/>
          <ac:spMkLst>
            <pc:docMk/>
            <pc:sldMk cId="2677912335" sldId="322"/>
            <ac:spMk id="19" creationId="{448A472D-3072-0A4D-D2CA-2CFEC6A52635}"/>
          </ac:spMkLst>
        </pc:spChg>
        <pc:spChg chg="add del">
          <ac:chgData name="Alexis Gibert" userId="ccc2f3e93834003a" providerId="Windows Live" clId="Web-{80319A9B-97DE-4839-9171-63F3A159EFD2}" dt="2023-04-11T23:46:11.760" v="67"/>
          <ac:spMkLst>
            <pc:docMk/>
            <pc:sldMk cId="2677912335" sldId="322"/>
            <ac:spMk id="21" creationId="{490F3A27-7FF0-D5E5-A0FE-5A02A9289165}"/>
          </ac:spMkLst>
        </pc:spChg>
        <pc:spChg chg="add del">
          <ac:chgData name="Alexis Gibert" userId="ccc2f3e93834003a" providerId="Windows Live" clId="Web-{80319A9B-97DE-4839-9171-63F3A159EFD2}" dt="2023-04-11T23:46:11.760" v="66"/>
          <ac:spMkLst>
            <pc:docMk/>
            <pc:sldMk cId="2677912335" sldId="322"/>
            <ac:spMk id="23" creationId="{CFC04F91-5294-AD95-E6DC-73205492569E}"/>
          </ac:spMkLst>
        </pc:spChg>
        <pc:spChg chg="add del">
          <ac:chgData name="Alexis Gibert" userId="ccc2f3e93834003a" providerId="Windows Live" clId="Web-{80319A9B-97DE-4839-9171-63F3A159EFD2}" dt="2023-04-11T23:46:11.760" v="65"/>
          <ac:spMkLst>
            <pc:docMk/>
            <pc:sldMk cId="2677912335" sldId="322"/>
            <ac:spMk id="25" creationId="{0150EEE7-FD75-B470-BD8C-EA1B501B54D7}"/>
          </ac:spMkLst>
        </pc:spChg>
        <pc:spChg chg="add del">
          <ac:chgData name="Alexis Gibert" userId="ccc2f3e93834003a" providerId="Windows Live" clId="Web-{80319A9B-97DE-4839-9171-63F3A159EFD2}" dt="2023-04-11T23:46:11.760" v="63"/>
          <ac:spMkLst>
            <pc:docMk/>
            <pc:sldMk cId="2677912335" sldId="322"/>
            <ac:spMk id="29" creationId="{849603F1-020D-06A0-AF68-0EFC45F8B520}"/>
          </ac:spMkLst>
        </pc:spChg>
        <pc:spChg chg="add del">
          <ac:chgData name="Alexis Gibert" userId="ccc2f3e93834003a" providerId="Windows Live" clId="Web-{80319A9B-97DE-4839-9171-63F3A159EFD2}" dt="2023-04-11T23:46:11.760" v="60"/>
          <ac:spMkLst>
            <pc:docMk/>
            <pc:sldMk cId="2677912335" sldId="322"/>
            <ac:spMk id="35" creationId="{0DC95F88-5858-3E77-9E00-C8B82886B467}"/>
          </ac:spMkLst>
        </pc:spChg>
        <pc:spChg chg="add del">
          <ac:chgData name="Alexis Gibert" userId="ccc2f3e93834003a" providerId="Windows Live" clId="Web-{80319A9B-97DE-4839-9171-63F3A159EFD2}" dt="2023-04-11T23:46:11.760" v="58"/>
          <ac:spMkLst>
            <pc:docMk/>
            <pc:sldMk cId="2677912335" sldId="322"/>
            <ac:spMk id="39" creationId="{8D23E9BB-75AE-10E2-6FAB-1DD0515B63FC}"/>
          </ac:spMkLst>
        </pc:spChg>
        <pc:spChg chg="add del">
          <ac:chgData name="Alexis Gibert" userId="ccc2f3e93834003a" providerId="Windows Live" clId="Web-{80319A9B-97DE-4839-9171-63F3A159EFD2}" dt="2023-04-11T23:46:11.760" v="54"/>
          <ac:spMkLst>
            <pc:docMk/>
            <pc:sldMk cId="2677912335" sldId="322"/>
            <ac:spMk id="47" creationId="{AFA40A1A-8024-6A50-679F-2505E042F576}"/>
          </ac:spMkLst>
        </pc:spChg>
        <pc:spChg chg="add del">
          <ac:chgData name="Alexis Gibert" userId="ccc2f3e93834003a" providerId="Windows Live" clId="Web-{80319A9B-97DE-4839-9171-63F3A159EFD2}" dt="2023-04-11T23:46:11.760" v="53"/>
          <ac:spMkLst>
            <pc:docMk/>
            <pc:sldMk cId="2677912335" sldId="322"/>
            <ac:spMk id="49" creationId="{F5E8A422-0773-527D-D4FF-05C8668935E3}"/>
          </ac:spMkLst>
        </pc:spChg>
        <pc:spChg chg="add mod">
          <ac:chgData name="Alexis Gibert" userId="ccc2f3e93834003a" providerId="Windows Live" clId="Web-{80319A9B-97DE-4839-9171-63F3A159EFD2}" dt="2023-04-11T23:53:44.644" v="222" actId="1076"/>
          <ac:spMkLst>
            <pc:docMk/>
            <pc:sldMk cId="2677912335" sldId="322"/>
            <ac:spMk id="62" creationId="{43F9ED16-10AA-50B3-4DC0-23DCBB72F50A}"/>
          </ac:spMkLst>
        </pc:spChg>
        <pc:spChg chg="add mod">
          <ac:chgData name="Alexis Gibert" userId="ccc2f3e93834003a" providerId="Windows Live" clId="Web-{80319A9B-97DE-4839-9171-63F3A159EFD2}" dt="2023-04-11T23:53:58.707" v="227" actId="1076"/>
          <ac:spMkLst>
            <pc:docMk/>
            <pc:sldMk cId="2677912335" sldId="322"/>
            <ac:spMk id="71" creationId="{8AC8D717-1512-E9A3-7323-462934DDE6B5}"/>
          </ac:spMkLst>
        </pc:spChg>
        <pc:spChg chg="add mod">
          <ac:chgData name="Alexis Gibert" userId="ccc2f3e93834003a" providerId="Windows Live" clId="Web-{80319A9B-97DE-4839-9171-63F3A159EFD2}" dt="2023-04-11T23:56:21.726" v="231" actId="20577"/>
          <ac:spMkLst>
            <pc:docMk/>
            <pc:sldMk cId="2677912335" sldId="322"/>
            <ac:spMk id="72" creationId="{0CE4B59E-1724-14C2-538D-E712F76EA958}"/>
          </ac:spMkLst>
        </pc:spChg>
        <pc:picChg chg="del">
          <ac:chgData name="Alexis Gibert" userId="ccc2f3e93834003a" providerId="Windows Live" clId="Web-{80319A9B-97DE-4839-9171-63F3A159EFD2}" dt="2023-04-11T23:45:46.837" v="46"/>
          <ac:picMkLst>
            <pc:docMk/>
            <pc:sldMk cId="2677912335" sldId="322"/>
            <ac:picMk id="2" creationId="{E6EE9625-DBF0-E872-0BCE-80FCBAC64C6A}"/>
          </ac:picMkLst>
        </pc:picChg>
        <pc:picChg chg="add del">
          <ac:chgData name="Alexis Gibert" userId="ccc2f3e93834003a" providerId="Windows Live" clId="Web-{80319A9B-97DE-4839-9171-63F3A159EFD2}" dt="2023-04-11T23:46:11.760" v="69"/>
          <ac:picMkLst>
            <pc:docMk/>
            <pc:sldMk cId="2677912335" sldId="322"/>
            <ac:picMk id="7" creationId="{5BE99653-F648-F7F4-B26D-843000265FC6}"/>
          </ac:picMkLst>
        </pc:picChg>
        <pc:picChg chg="del">
          <ac:chgData name="Alexis Gibert" userId="ccc2f3e93834003a" providerId="Windows Live" clId="Web-{80319A9B-97DE-4839-9171-63F3A159EFD2}" dt="2023-04-11T23:45:24.087" v="12"/>
          <ac:picMkLst>
            <pc:docMk/>
            <pc:sldMk cId="2677912335" sldId="322"/>
            <ac:picMk id="8" creationId="{6B3FA223-318B-42B7-4705-E1ED6A47AE70}"/>
          </ac:picMkLst>
        </pc:picChg>
        <pc:picChg chg="del">
          <ac:chgData name="Alexis Gibert" userId="ccc2f3e93834003a" providerId="Windows Live" clId="Web-{80319A9B-97DE-4839-9171-63F3A159EFD2}" dt="2023-04-11T23:45:24.087" v="11"/>
          <ac:picMkLst>
            <pc:docMk/>
            <pc:sldMk cId="2677912335" sldId="322"/>
            <ac:picMk id="9" creationId="{D5F7DC81-A5F7-0188-5457-63E0C80FD43E}"/>
          </ac:picMkLst>
        </pc:picChg>
        <pc:picChg chg="del">
          <ac:chgData name="Alexis Gibert" userId="ccc2f3e93834003a" providerId="Windows Live" clId="Web-{80319A9B-97DE-4839-9171-63F3A159EFD2}" dt="2023-04-11T23:45:24.087" v="10"/>
          <ac:picMkLst>
            <pc:docMk/>
            <pc:sldMk cId="2677912335" sldId="322"/>
            <ac:picMk id="10" creationId="{15BF8F90-5F84-2558-D600-CBEA30DB4BDD}"/>
          </ac:picMkLst>
        </pc:picChg>
        <pc:picChg chg="del">
          <ac:chgData name="Alexis Gibert" userId="ccc2f3e93834003a" providerId="Windows Live" clId="Web-{80319A9B-97DE-4839-9171-63F3A159EFD2}" dt="2023-04-11T23:45:00.727" v="3"/>
          <ac:picMkLst>
            <pc:docMk/>
            <pc:sldMk cId="2677912335" sldId="322"/>
            <ac:picMk id="17" creationId="{AC5E6E60-62CE-4E6A-18A7-92DFA9EC2444}"/>
          </ac:picMkLst>
        </pc:picChg>
        <pc:picChg chg="add del">
          <ac:chgData name="Alexis Gibert" userId="ccc2f3e93834003a" providerId="Windows Live" clId="Web-{80319A9B-97DE-4839-9171-63F3A159EFD2}" dt="2023-04-11T23:46:11.760" v="64"/>
          <ac:picMkLst>
            <pc:docMk/>
            <pc:sldMk cId="2677912335" sldId="322"/>
            <ac:picMk id="27" creationId="{92CB296A-CEC3-A442-C6FB-E17C0028E458}"/>
          </ac:picMkLst>
        </pc:picChg>
        <pc:picChg chg="add del">
          <ac:chgData name="Alexis Gibert" userId="ccc2f3e93834003a" providerId="Windows Live" clId="Web-{80319A9B-97DE-4839-9171-63F3A159EFD2}" dt="2023-04-11T23:46:11.760" v="57"/>
          <ac:picMkLst>
            <pc:docMk/>
            <pc:sldMk cId="2677912335" sldId="322"/>
            <ac:picMk id="41" creationId="{350E7FE9-7E3E-9841-CC71-F9CCDA759F21}"/>
          </ac:picMkLst>
        </pc:picChg>
        <pc:picChg chg="add del">
          <ac:chgData name="Alexis Gibert" userId="ccc2f3e93834003a" providerId="Windows Live" clId="Web-{80319A9B-97DE-4839-9171-63F3A159EFD2}" dt="2023-04-11T23:46:11.760" v="56"/>
          <ac:picMkLst>
            <pc:docMk/>
            <pc:sldMk cId="2677912335" sldId="322"/>
            <ac:picMk id="43" creationId="{76453F22-9C3D-985B-819C-39CF66158391}"/>
          </ac:picMkLst>
        </pc:picChg>
        <pc:picChg chg="add del">
          <ac:chgData name="Alexis Gibert" userId="ccc2f3e93834003a" providerId="Windows Live" clId="Web-{80319A9B-97DE-4839-9171-63F3A159EFD2}" dt="2023-04-11T23:46:11.760" v="55"/>
          <ac:picMkLst>
            <pc:docMk/>
            <pc:sldMk cId="2677912335" sldId="322"/>
            <ac:picMk id="45" creationId="{3311E38E-8482-AB2D-39A2-66E3F7A058EB}"/>
          </ac:picMkLst>
        </pc:picChg>
        <pc:picChg chg="add del">
          <ac:chgData name="Alexis Gibert" userId="ccc2f3e93834003a" providerId="Windows Live" clId="Web-{80319A9B-97DE-4839-9171-63F3A159EFD2}" dt="2023-04-11T23:46:11.760" v="52"/>
          <ac:picMkLst>
            <pc:docMk/>
            <pc:sldMk cId="2677912335" sldId="322"/>
            <ac:picMk id="51" creationId="{7E17162B-EBBE-3861-190C-F46DD53D582B}"/>
          </ac:picMkLst>
        </pc:picChg>
        <pc:picChg chg="add del">
          <ac:chgData name="Alexis Gibert" userId="ccc2f3e93834003a" providerId="Windows Live" clId="Web-{80319A9B-97DE-4839-9171-63F3A159EFD2}" dt="2023-04-11T23:46:11.760" v="51"/>
          <ac:picMkLst>
            <pc:docMk/>
            <pc:sldMk cId="2677912335" sldId="322"/>
            <ac:picMk id="53" creationId="{154C4655-B1EA-FA39-1DB6-1B7A2634BC00}"/>
          </ac:picMkLst>
        </pc:picChg>
        <pc:picChg chg="add del">
          <ac:chgData name="Alexis Gibert" userId="ccc2f3e93834003a" providerId="Windows Live" clId="Web-{80319A9B-97DE-4839-9171-63F3A159EFD2}" dt="2023-04-11T23:46:11.760" v="50"/>
          <ac:picMkLst>
            <pc:docMk/>
            <pc:sldMk cId="2677912335" sldId="322"/>
            <ac:picMk id="55" creationId="{CB3BB22D-2CB1-0EB7-D4E4-53F0116C3260}"/>
          </ac:picMkLst>
        </pc:picChg>
        <pc:picChg chg="add del">
          <ac:chgData name="Alexis Gibert" userId="ccc2f3e93834003a" providerId="Windows Live" clId="Web-{80319A9B-97DE-4839-9171-63F3A159EFD2}" dt="2023-04-11T23:46:11.760" v="49"/>
          <ac:picMkLst>
            <pc:docMk/>
            <pc:sldMk cId="2677912335" sldId="322"/>
            <ac:picMk id="57" creationId="{EAA2EEB7-E95A-8C28-32AC-2A763C4578F1}"/>
          </ac:picMkLst>
        </pc:picChg>
        <pc:picChg chg="add del">
          <ac:chgData name="Alexis Gibert" userId="ccc2f3e93834003a" providerId="Windows Live" clId="Web-{80319A9B-97DE-4839-9171-63F3A159EFD2}" dt="2023-04-11T23:46:11.760" v="48"/>
          <ac:picMkLst>
            <pc:docMk/>
            <pc:sldMk cId="2677912335" sldId="322"/>
            <ac:picMk id="59" creationId="{42A96BFE-1216-F4FD-B7B0-B553BED870E4}"/>
          </ac:picMkLst>
        </pc:picChg>
        <pc:picChg chg="add del">
          <ac:chgData name="Alexis Gibert" userId="ccc2f3e93834003a" providerId="Windows Live" clId="Web-{80319A9B-97DE-4839-9171-63F3A159EFD2}" dt="2023-04-11T23:46:11.760" v="47"/>
          <ac:picMkLst>
            <pc:docMk/>
            <pc:sldMk cId="2677912335" sldId="322"/>
            <ac:picMk id="61" creationId="{7BEF5361-58F4-83B6-9693-3B86099C0E67}"/>
          </ac:picMkLst>
        </pc:picChg>
        <pc:picChg chg="add mod">
          <ac:chgData name="Alexis Gibert" userId="ccc2f3e93834003a" providerId="Windows Live" clId="Web-{80319A9B-97DE-4839-9171-63F3A159EFD2}" dt="2023-04-11T23:52:56.065" v="216" actId="1076"/>
          <ac:picMkLst>
            <pc:docMk/>
            <pc:sldMk cId="2677912335" sldId="322"/>
            <ac:picMk id="64" creationId="{CAC93EF6-C686-7D6F-D745-DBD74AD98AAD}"/>
          </ac:picMkLst>
        </pc:picChg>
        <pc:picChg chg="add mod">
          <ac:chgData name="Alexis Gibert" userId="ccc2f3e93834003a" providerId="Windows Live" clId="Web-{80319A9B-97DE-4839-9171-63F3A159EFD2}" dt="2023-04-11T23:52:56.081" v="217" actId="1076"/>
          <ac:picMkLst>
            <pc:docMk/>
            <pc:sldMk cId="2677912335" sldId="322"/>
            <ac:picMk id="66" creationId="{76D5633A-A97E-B791-7511-D78E2DB1453B}"/>
          </ac:picMkLst>
        </pc:picChg>
        <pc:picChg chg="add mod">
          <ac:chgData name="Alexis Gibert" userId="ccc2f3e93834003a" providerId="Windows Live" clId="Web-{80319A9B-97DE-4839-9171-63F3A159EFD2}" dt="2023-04-11T23:53:10.862" v="220"/>
          <ac:picMkLst>
            <pc:docMk/>
            <pc:sldMk cId="2677912335" sldId="322"/>
            <ac:picMk id="68" creationId="{9F4509D5-5314-59FD-432D-66F2BA3F11A7}"/>
          </ac:picMkLst>
        </pc:picChg>
        <pc:picChg chg="add mod">
          <ac:chgData name="Alexis Gibert" userId="ccc2f3e93834003a" providerId="Windows Live" clId="Web-{80319A9B-97DE-4839-9171-63F3A159EFD2}" dt="2023-04-11T23:52:56.081" v="219" actId="1076"/>
          <ac:picMkLst>
            <pc:docMk/>
            <pc:sldMk cId="2677912335" sldId="322"/>
            <ac:picMk id="70" creationId="{82C624B4-53EA-C216-96A5-E8B91E3BA034}"/>
          </ac:picMkLst>
        </pc:picChg>
        <pc:cxnChg chg="del">
          <ac:chgData name="Alexis Gibert" userId="ccc2f3e93834003a" providerId="Windows Live" clId="Web-{80319A9B-97DE-4839-9171-63F3A159EFD2}" dt="2023-04-11T23:45:24.087" v="9"/>
          <ac:cxnSpMkLst>
            <pc:docMk/>
            <pc:sldMk cId="2677912335" sldId="322"/>
            <ac:cxnSpMk id="11" creationId="{EFE20C89-B61D-55F5-BD67-F10D0B4D9161}"/>
          </ac:cxnSpMkLst>
        </pc:cxnChg>
        <pc:cxnChg chg="del">
          <ac:chgData name="Alexis Gibert" userId="ccc2f3e93834003a" providerId="Windows Live" clId="Web-{80319A9B-97DE-4839-9171-63F3A159EFD2}" dt="2023-04-11T23:45:24.087" v="7"/>
          <ac:cxnSpMkLst>
            <pc:docMk/>
            <pc:sldMk cId="2677912335" sldId="322"/>
            <ac:cxnSpMk id="13" creationId="{A63DA64C-731E-BAC9-27C6-8A7A5F454DED}"/>
          </ac:cxnSpMkLst>
        </pc:cxnChg>
        <pc:cxnChg chg="del">
          <ac:chgData name="Alexis Gibert" userId="ccc2f3e93834003a" providerId="Windows Live" clId="Web-{80319A9B-97DE-4839-9171-63F3A159EFD2}" dt="2023-04-11T23:45:24.087" v="5"/>
          <ac:cxnSpMkLst>
            <pc:docMk/>
            <pc:sldMk cId="2677912335" sldId="322"/>
            <ac:cxnSpMk id="15" creationId="{CF78CA46-A385-7CB9-6E0A-DCDFEBA76ED1}"/>
          </ac:cxnSpMkLst>
        </pc:cxnChg>
        <pc:cxnChg chg="add del">
          <ac:chgData name="Alexis Gibert" userId="ccc2f3e93834003a" providerId="Windows Live" clId="Web-{80319A9B-97DE-4839-9171-63F3A159EFD2}" dt="2023-04-11T23:46:11.760" v="62"/>
          <ac:cxnSpMkLst>
            <pc:docMk/>
            <pc:sldMk cId="2677912335" sldId="322"/>
            <ac:cxnSpMk id="31" creationId="{A79279B2-D998-272A-E003-7C24CE047B3E}"/>
          </ac:cxnSpMkLst>
        </pc:cxnChg>
        <pc:cxnChg chg="add del">
          <ac:chgData name="Alexis Gibert" userId="ccc2f3e93834003a" providerId="Windows Live" clId="Web-{80319A9B-97DE-4839-9171-63F3A159EFD2}" dt="2023-04-11T23:46:11.760" v="61"/>
          <ac:cxnSpMkLst>
            <pc:docMk/>
            <pc:sldMk cId="2677912335" sldId="322"/>
            <ac:cxnSpMk id="33" creationId="{E0B099A0-A2FA-C176-84AD-928F209154FE}"/>
          </ac:cxnSpMkLst>
        </pc:cxnChg>
        <pc:cxnChg chg="add del">
          <ac:chgData name="Alexis Gibert" userId="ccc2f3e93834003a" providerId="Windows Live" clId="Web-{80319A9B-97DE-4839-9171-63F3A159EFD2}" dt="2023-04-11T23:46:11.760" v="59"/>
          <ac:cxnSpMkLst>
            <pc:docMk/>
            <pc:sldMk cId="2677912335" sldId="322"/>
            <ac:cxnSpMk id="37" creationId="{755F7F97-9366-F79A-6EA6-295D504647B0}"/>
          </ac:cxnSpMkLst>
        </pc:cxnChg>
      </pc:sldChg>
      <pc:sldChg chg="new del">
        <pc:chgData name="Alexis Gibert" userId="ccc2f3e93834003a" providerId="Windows Live" clId="Web-{80319A9B-97DE-4839-9171-63F3A159EFD2}" dt="2023-04-11T23:46:22.260" v="73"/>
        <pc:sldMkLst>
          <pc:docMk/>
          <pc:sldMk cId="2355700771" sldId="323"/>
        </pc:sldMkLst>
      </pc:sldChg>
      <pc:sldChg chg="new del">
        <pc:chgData name="Alexis Gibert" userId="ccc2f3e93834003a" providerId="Windows Live" clId="Web-{80319A9B-97DE-4839-9171-63F3A159EFD2}" dt="2023-04-11T23:46:21.400" v="72"/>
        <pc:sldMkLst>
          <pc:docMk/>
          <pc:sldMk cId="191138464"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2456A-D925-440A-9D11-363E8027F4B8}" type="datetimeFigureOut">
              <a:rPr lang="fr-FR" smtClean="0"/>
              <a:t>11/04/2023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1C5E-500D-4E60-9A46-EA7155DC5531}" type="slidenum">
              <a:rPr lang="fr-FR" smtClean="0"/>
              <a:t>‹#›</a:t>
            </a:fld>
            <a:endParaRPr lang="fr-FR"/>
          </a:p>
        </p:txBody>
      </p:sp>
    </p:spTree>
    <p:extLst>
      <p:ext uri="{BB962C8B-B14F-4D97-AF65-F5344CB8AC3E}">
        <p14:creationId xmlns:p14="http://schemas.microsoft.com/office/powerpoint/2010/main" val="413536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"Des solutions éco-responsables pour un avenir durable"</a:t>
            </a:r>
          </a:p>
          <a:p>
            <a:pPr algn="l">
              <a:buFont typeface="+mj-lt"/>
              <a:buAutoNum type="arabicPeriod"/>
            </a:pPr>
            <a:r>
              <a:rPr lang="fr-FR" b="0" i="0">
                <a:solidFill>
                  <a:srgbClr val="D1D5DB"/>
                </a:solidFill>
                <a:effectLst/>
                <a:latin typeface="Söhne"/>
              </a:rPr>
              <a:t>"Ensemble, pour un monde plus vert"</a:t>
            </a:r>
          </a:p>
          <a:p>
            <a:pPr algn="l">
              <a:buFont typeface="+mj-lt"/>
              <a:buAutoNum type="arabicPeriod"/>
            </a:pPr>
            <a:r>
              <a:rPr lang="fr-FR" b="0" i="0">
                <a:solidFill>
                  <a:srgbClr val="D1D5DB"/>
                </a:solidFill>
                <a:effectLst/>
                <a:latin typeface="Söhne"/>
              </a:rPr>
              <a:t>"L'innovation au service de l'environnement"</a:t>
            </a:r>
          </a:p>
          <a:p>
            <a:pPr algn="l">
              <a:buFont typeface="+mj-lt"/>
              <a:buAutoNum type="arabicPeriod"/>
            </a:pPr>
            <a:r>
              <a:rPr lang="fr-FR" b="0" i="0">
                <a:solidFill>
                  <a:srgbClr val="D1D5DB"/>
                </a:solidFill>
                <a:effectLst/>
                <a:latin typeface="Söhne"/>
              </a:rPr>
              <a:t>"UPSSIWEB : votre partenaire éco-responsable"</a:t>
            </a:r>
          </a:p>
          <a:p>
            <a:pPr algn="l">
              <a:buFont typeface="+mj-lt"/>
              <a:buAutoNum type="arabicPeriod"/>
            </a:pPr>
            <a:r>
              <a:rPr lang="fr-FR" b="0" i="0">
                <a:solidFill>
                  <a:srgbClr val="D1D5DB"/>
                </a:solidFill>
                <a:effectLst/>
                <a:latin typeface="Söhne"/>
              </a:rPr>
              <a:t>"Une infrastructure informatique éco-responsable pour un monde meilleur"</a:t>
            </a:r>
          </a:p>
          <a:p>
            <a:pPr algn="l">
              <a:buFont typeface="+mj-lt"/>
              <a:buAutoNum type="arabicPeriod"/>
            </a:pPr>
            <a:r>
              <a:rPr lang="fr-FR" b="0" i="0">
                <a:solidFill>
                  <a:srgbClr val="D1D5DB"/>
                </a:solidFill>
                <a:effectLst/>
                <a:latin typeface="Söhne"/>
              </a:rPr>
              <a:t>"Soyons responsables, choisissons UPSSIWEB"</a:t>
            </a:r>
          </a:p>
          <a:p>
            <a:pPr algn="l">
              <a:buFont typeface="+mj-lt"/>
              <a:buAutoNum type="arabicPeriod"/>
            </a:pPr>
            <a:r>
              <a:rPr lang="fr-FR" b="0" i="0">
                <a:solidFill>
                  <a:srgbClr val="D1D5DB"/>
                </a:solidFill>
                <a:effectLst/>
                <a:latin typeface="Söhne"/>
              </a:rPr>
              <a:t>"Faites le choix de l'éco-responsabilité avec UPSSIWEB"</a:t>
            </a:r>
          </a:p>
          <a:p>
            <a:pPr algn="l">
              <a:buFont typeface="+mj-lt"/>
              <a:buAutoNum type="arabicPeriod"/>
            </a:pPr>
            <a:r>
              <a:rPr lang="fr-FR" b="0" i="0">
                <a:solidFill>
                  <a:srgbClr val="D1D5DB"/>
                </a:solidFill>
                <a:effectLst/>
                <a:latin typeface="Söhne"/>
              </a:rPr>
              <a:t>"UPSSIWEB : la technologie verte à votre service"</a:t>
            </a:r>
          </a:p>
          <a:p>
            <a:pPr algn="l">
              <a:buFont typeface="+mj-lt"/>
              <a:buAutoNum type="arabicPeriod"/>
            </a:pPr>
            <a:r>
              <a:rPr lang="fr-FR" b="0" i="0">
                <a:solidFill>
                  <a:srgbClr val="D1D5DB"/>
                </a:solidFill>
                <a:effectLst/>
                <a:latin typeface="Söhne"/>
              </a:rPr>
              <a:t>"Des solutions écologiques pour une entreprise responsable"</a:t>
            </a:r>
          </a:p>
          <a:p>
            <a:pPr algn="l">
              <a:buFont typeface="+mj-lt"/>
              <a:buAutoNum type="arabicPeriod"/>
            </a:pPr>
            <a:r>
              <a:rPr lang="fr-FR" b="0" i="0">
                <a:solidFill>
                  <a:srgbClr val="D1D5DB"/>
                </a:solidFill>
                <a:effectLst/>
                <a:latin typeface="Söhne"/>
              </a:rPr>
              <a:t>"UPSSIWEB, des solutions durables pour votre entreprise"</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1</a:t>
            </a:fld>
            <a:endParaRPr lang="fr-FR"/>
          </a:p>
        </p:txBody>
      </p:sp>
    </p:spTree>
    <p:extLst>
      <p:ext uri="{BB962C8B-B14F-4D97-AF65-F5344CB8AC3E}">
        <p14:creationId xmlns:p14="http://schemas.microsoft.com/office/powerpoint/2010/main" val="227311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solidFill>
                  <a:srgbClr val="D1D5DB"/>
                </a:solidFill>
                <a:effectLst/>
                <a:latin typeface="Söhne"/>
              </a:rPr>
              <a:t>Il existe plusieurs raisons pour lesquelles un moteur de recherche sur réseau local éco-responsable peut être nécessaire :</a:t>
            </a:r>
          </a:p>
          <a:p>
            <a:pPr algn="l">
              <a:buFont typeface="+mj-lt"/>
              <a:buAutoNum type="arabicPeriod"/>
            </a:pPr>
            <a:r>
              <a:rPr lang="fr-FR" b="0" i="0">
                <a:solidFill>
                  <a:srgbClr val="D1D5DB"/>
                </a:solidFill>
                <a:effectLst/>
                <a:latin typeface="Söhne"/>
              </a:rPr>
              <a:t>Réduction de la consommation d'énergie : Les moteurs de recherche traditionnels nécessitent des serveurs puissants et énergivores pour traiter les requêtes des utilisateurs. En revanche, un moteur de recherche sur réseau local éco-responsable peut être conçu pour minimiser la consommation d'énergie en utilisant des serveurs moins puissants et des techniques de traitement des requêtes plus efficaces.</a:t>
            </a:r>
          </a:p>
          <a:p>
            <a:pPr algn="l">
              <a:buFont typeface="+mj-lt"/>
              <a:buAutoNum type="arabicPeriod"/>
            </a:pPr>
            <a:r>
              <a:rPr lang="fr-FR" b="0" i="0">
                <a:solidFill>
                  <a:srgbClr val="D1D5DB"/>
                </a:solidFill>
                <a:effectLst/>
                <a:latin typeface="Söhne"/>
              </a:rPr>
              <a:t>Réduction de l'empreinte carbone : Les centres de données qui hébergent les serveurs des moteurs de recherche traditionnels sont souvent responsables d'une grande quantité d'émissions de gaz à effet de serre. Un moteur de recherche sur réseau local éco-responsable peut réduire l'empreinte carbone en limitant la distance parcourue par les données et en utilisant des sources d'énergie renouvelable.</a:t>
            </a:r>
          </a:p>
          <a:p>
            <a:pPr algn="l">
              <a:buFont typeface="+mj-lt"/>
              <a:buAutoNum type="arabicPeriod"/>
            </a:pPr>
            <a:r>
              <a:rPr lang="fr-FR" b="0" i="0">
                <a:solidFill>
                  <a:srgbClr val="D1D5DB"/>
                </a:solidFill>
                <a:effectLst/>
                <a:latin typeface="Söhne"/>
              </a:rPr>
              <a:t>Protection de la vie privée : Les moteurs de recherche traditionnels collectent souvent des données personnelles des utilisateurs, ce qui peut poser des problèmes de confidentialité. En revanche, un moteur de recherche sur réseau local éco-responsable peut être conçu pour limiter la collecte de données personnelles et protéger la vie privée des utilisateurs.</a:t>
            </a:r>
          </a:p>
          <a:p>
            <a:pPr algn="l">
              <a:buFont typeface="+mj-lt"/>
              <a:buAutoNum type="arabicPeriod"/>
            </a:pPr>
            <a:r>
              <a:rPr lang="fr-FR" b="0" i="0">
                <a:solidFill>
                  <a:srgbClr val="D1D5DB"/>
                </a:solidFill>
                <a:effectLst/>
                <a:latin typeface="Söhne"/>
              </a:rPr>
              <a:t>Amélioration de la sécurité : Les moteurs de recherche traditionnels peuvent être vulnérables aux attaques de sécurité en raison de leur grande taille et de leur complexité. En revanche, un moteur de recherche sur réseau local éco-responsable peut être conçu pour limiter les points d'entrée potentiels pour les attaques de sécurité.</a:t>
            </a:r>
          </a:p>
          <a:p>
            <a:pPr algn="l"/>
            <a:r>
              <a:rPr lang="fr-FR" b="0" i="0">
                <a:solidFill>
                  <a:srgbClr val="D1D5DB"/>
                </a:solidFill>
                <a:effectLst/>
                <a:latin typeface="Söhne"/>
              </a:rPr>
              <a:t>Dans l'ensemble, un moteur de recherche sur réseau local éco-responsable peut offrir des avantages significatifs en termes de réduction de la consommation d'énergie, de l'empreinte carbone, de la protection de la vie privée et de l'amélioration de la sécurité.</a:t>
            </a:r>
          </a:p>
          <a:p>
            <a:pPr algn="l"/>
            <a:endParaRPr lang="fr-FR" b="0" i="0">
              <a:solidFill>
                <a:srgbClr val="D1D5DB"/>
              </a:solidFill>
              <a:effectLst/>
              <a:latin typeface="Söhne"/>
            </a:endParaRPr>
          </a:p>
          <a:p>
            <a:pPr algn="l"/>
            <a:r>
              <a:rPr lang="fr-FR" b="0" i="0">
                <a:solidFill>
                  <a:srgbClr val="D1D5DB"/>
                </a:solidFill>
                <a:effectLst/>
                <a:latin typeface="Söhne"/>
              </a:rPr>
              <a:t>Sophie est la directrice des systèmes d'information d'une entreprise de taille moyenne qui se concentre sur la durabilité environnementale. Elle est responsable de la mise en place de solutions éco-responsables pour l'ensemble de l'infrastructure informatique de l'entreprise. L'une de ses tâches principales est de remplacer le moteur de recherche actuel de l'entreprise par un moteur de recherche sur réseau local éco-responsable.</a:t>
            </a:r>
          </a:p>
          <a:p>
            <a:pPr algn="l"/>
            <a:r>
              <a:rPr lang="fr-FR" b="0" i="0">
                <a:solidFill>
                  <a:srgbClr val="D1D5DB"/>
                </a:solidFill>
                <a:effectLst/>
                <a:latin typeface="Söhne"/>
              </a:rPr>
              <a:t>Sophie se rend compte que le moteur de recherche actuel de l'entreprise est très énergivore et que cela a un impact négatif sur l'empreinte carbone de l'entreprise. Elle a également constaté que le moteur de recherche actuel ne respecte pas les normes de confidentialité des données et que cela peut avoir un impact négatif sur la réputation de l'entreprise.</a:t>
            </a:r>
          </a:p>
          <a:p>
            <a:pPr algn="l"/>
            <a:r>
              <a:rPr lang="fr-FR" b="0" i="0">
                <a:solidFill>
                  <a:srgbClr val="D1D5DB"/>
                </a:solidFill>
                <a:effectLst/>
                <a:latin typeface="Söhne"/>
              </a:rPr>
              <a:t>Sophie fait des recherches sur Internet pour trouver un moteur de recherche sur réseau local éco-responsable adapté à ses besoins. Elle a besoin d'un moteur de recherche qui soit à la fois éco-responsable, efficace et facile à utiliser pour les employés de l'entreprise.</a:t>
            </a:r>
          </a:p>
          <a:p>
            <a:pPr algn="l"/>
            <a:r>
              <a:rPr lang="fr-FR" b="0" i="0">
                <a:solidFill>
                  <a:srgbClr val="D1D5DB"/>
                </a:solidFill>
                <a:effectLst/>
                <a:latin typeface="Söhne"/>
              </a:rPr>
              <a:t>Sophie contacte plusieurs fournisseurs de moteurs de recherche sur réseau local éco-responsable pour obtenir des devis et des informations sur leurs offres. Elle compare les coûts, les fonctionnalités, la fiabilité et la réputation des différents fournisseurs avant de prendre une décision.</a:t>
            </a:r>
          </a:p>
          <a:p>
            <a:pPr algn="l"/>
            <a:r>
              <a:rPr lang="fr-FR" b="0" i="0">
                <a:solidFill>
                  <a:srgbClr val="D1D5DB"/>
                </a:solidFill>
                <a:effectLst/>
                <a:latin typeface="Söhne"/>
              </a:rPr>
              <a:t>Sophie est très satisfaite du nouveau moteur de recherche sur réseau local éco-responsable. Elle constate que le nouveau moteur de recherche est beaucoup plus efficace et éco-responsable que l'ancien, et qu'il permet également de protéger la vie privée des employés de l'entreprise. De plus, l'entreprise a maintenant une image positive en matière de durabilité environnementale, ce qui est très important pour Sophie et pour l'ensemble de l'entreprise.</a:t>
            </a:r>
          </a:p>
          <a:p>
            <a:endParaRPr lang="fr-FR"/>
          </a:p>
          <a:p>
            <a:pPr algn="l"/>
            <a:endParaRPr lang="fr-FR" b="0" i="0">
              <a:solidFill>
                <a:srgbClr val="D1D5DB"/>
              </a:solidFill>
              <a:effectLst/>
              <a:latin typeface="Söhne"/>
            </a:endParaRP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10</a:t>
            </a:fld>
            <a:endParaRPr lang="fr-FR"/>
          </a:p>
        </p:txBody>
      </p:sp>
    </p:spTree>
    <p:extLst>
      <p:ext uri="{BB962C8B-B14F-4D97-AF65-F5344CB8AC3E}">
        <p14:creationId xmlns:p14="http://schemas.microsoft.com/office/powerpoint/2010/main" val="327472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solidFill>
                  <a:srgbClr val="D1D5DB"/>
                </a:solidFill>
                <a:effectLst/>
                <a:latin typeface="Söhne"/>
              </a:rPr>
              <a:t>Il existe plusieurs raisons pour lesquelles un moteur de recherche sur réseau local éco-responsable peut être nécessaire :</a:t>
            </a:r>
          </a:p>
          <a:p>
            <a:pPr algn="l">
              <a:buFont typeface="+mj-lt"/>
              <a:buAutoNum type="arabicPeriod"/>
            </a:pPr>
            <a:r>
              <a:rPr lang="fr-FR" b="0" i="0">
                <a:solidFill>
                  <a:srgbClr val="D1D5DB"/>
                </a:solidFill>
                <a:effectLst/>
                <a:latin typeface="Söhne"/>
              </a:rPr>
              <a:t>Réduction de la consommation d'énergie : Les moteurs de recherche traditionnels nécessitent des serveurs puissants et énergivores pour traiter les requêtes des utilisateurs. En revanche, un moteur de recherche sur réseau local éco-responsable peut être conçu pour minimiser la consommation d'énergie en utilisant des serveurs moins puissants et des techniques de traitement des requêtes plus efficaces.</a:t>
            </a:r>
          </a:p>
          <a:p>
            <a:pPr algn="l">
              <a:buFont typeface="+mj-lt"/>
              <a:buAutoNum type="arabicPeriod"/>
            </a:pPr>
            <a:r>
              <a:rPr lang="fr-FR" b="0" i="0">
                <a:solidFill>
                  <a:srgbClr val="D1D5DB"/>
                </a:solidFill>
                <a:effectLst/>
                <a:latin typeface="Söhne"/>
              </a:rPr>
              <a:t>Réduction de l'empreinte carbone : Les centres de données qui hébergent les serveurs des moteurs de recherche traditionnels sont souvent responsables d'une grande quantité d'émissions de gaz à effet de serre. Un moteur de recherche sur réseau local éco-responsable peut réduire l'empreinte carbone en limitant la distance parcourue par les données et en utilisant des sources d'énergie renouvelable.</a:t>
            </a:r>
          </a:p>
          <a:p>
            <a:pPr algn="l">
              <a:buFont typeface="+mj-lt"/>
              <a:buAutoNum type="arabicPeriod"/>
            </a:pPr>
            <a:r>
              <a:rPr lang="fr-FR" b="0" i="0">
                <a:solidFill>
                  <a:srgbClr val="D1D5DB"/>
                </a:solidFill>
                <a:effectLst/>
                <a:latin typeface="Söhne"/>
              </a:rPr>
              <a:t>Protection de la vie privée : Les moteurs de recherche traditionnels collectent souvent des données personnelles des utilisateurs, ce qui peut poser des problèmes de confidentialité. En revanche, un moteur de recherche sur réseau local éco-responsable peut être conçu pour limiter la collecte de données personnelles et protéger la vie privée des utilisateurs.</a:t>
            </a:r>
          </a:p>
          <a:p>
            <a:pPr algn="l">
              <a:buFont typeface="+mj-lt"/>
              <a:buAutoNum type="arabicPeriod"/>
            </a:pPr>
            <a:r>
              <a:rPr lang="fr-FR" b="0" i="0">
                <a:solidFill>
                  <a:srgbClr val="D1D5DB"/>
                </a:solidFill>
                <a:effectLst/>
                <a:latin typeface="Söhne"/>
              </a:rPr>
              <a:t>Amélioration de la sécurité : Les moteurs de recherche traditionnels peuvent être vulnérables aux attaques de sécurité en raison de leur grande taille et de leur complexité. En revanche, un moteur de recherche sur réseau local éco-responsable peut être conçu pour limiter les points d'entrée potentiels pour les attaques de sécurité.</a:t>
            </a:r>
          </a:p>
          <a:p>
            <a:pPr algn="l"/>
            <a:r>
              <a:rPr lang="fr-FR" b="0" i="0">
                <a:solidFill>
                  <a:srgbClr val="D1D5DB"/>
                </a:solidFill>
                <a:effectLst/>
                <a:latin typeface="Söhne"/>
              </a:rPr>
              <a:t>Dans l'ensemble, un moteur de recherche sur réseau local éco-responsable peut offrir des avantages significatifs en termes de réduction de la consommation d'énergie, de l'empreinte carbone, de la protection de la vie privée et de l'amélioration de la sécurité.</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11</a:t>
            </a:fld>
            <a:endParaRPr lang="fr-FR"/>
          </a:p>
        </p:txBody>
      </p:sp>
    </p:spTree>
    <p:extLst>
      <p:ext uri="{BB962C8B-B14F-4D97-AF65-F5344CB8AC3E}">
        <p14:creationId xmlns:p14="http://schemas.microsoft.com/office/powerpoint/2010/main" val="386420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"Des solutions éco-responsables pour un avenir durable"</a:t>
            </a:r>
          </a:p>
          <a:p>
            <a:pPr algn="l">
              <a:buFont typeface="+mj-lt"/>
              <a:buAutoNum type="arabicPeriod"/>
            </a:pPr>
            <a:r>
              <a:rPr lang="fr-FR" b="0" i="0">
                <a:solidFill>
                  <a:srgbClr val="D1D5DB"/>
                </a:solidFill>
                <a:effectLst/>
                <a:latin typeface="Söhne"/>
              </a:rPr>
              <a:t>"Ensemble, pour un monde plus vert"</a:t>
            </a:r>
          </a:p>
          <a:p>
            <a:pPr algn="l">
              <a:buFont typeface="+mj-lt"/>
              <a:buAutoNum type="arabicPeriod"/>
            </a:pPr>
            <a:r>
              <a:rPr lang="fr-FR" b="0" i="0">
                <a:solidFill>
                  <a:srgbClr val="D1D5DB"/>
                </a:solidFill>
                <a:effectLst/>
                <a:latin typeface="Söhne"/>
              </a:rPr>
              <a:t>"L'innovation au service de l'environnement"</a:t>
            </a:r>
          </a:p>
          <a:p>
            <a:pPr algn="l">
              <a:buFont typeface="+mj-lt"/>
              <a:buAutoNum type="arabicPeriod"/>
            </a:pPr>
            <a:r>
              <a:rPr lang="fr-FR" b="0" i="0">
                <a:solidFill>
                  <a:srgbClr val="D1D5DB"/>
                </a:solidFill>
                <a:effectLst/>
                <a:latin typeface="Söhne"/>
              </a:rPr>
              <a:t>"UPSSIWEB : votre partenaire éco-responsable"</a:t>
            </a:r>
          </a:p>
          <a:p>
            <a:pPr algn="l">
              <a:buFont typeface="+mj-lt"/>
              <a:buAutoNum type="arabicPeriod"/>
            </a:pPr>
            <a:r>
              <a:rPr lang="fr-FR" b="0" i="0">
                <a:solidFill>
                  <a:srgbClr val="D1D5DB"/>
                </a:solidFill>
                <a:effectLst/>
                <a:latin typeface="Söhne"/>
              </a:rPr>
              <a:t>"Une infrastructure informatique éco-responsable pour un monde meilleur"</a:t>
            </a:r>
          </a:p>
          <a:p>
            <a:pPr algn="l">
              <a:buFont typeface="+mj-lt"/>
              <a:buAutoNum type="arabicPeriod"/>
            </a:pPr>
            <a:r>
              <a:rPr lang="fr-FR" b="0" i="0">
                <a:solidFill>
                  <a:srgbClr val="D1D5DB"/>
                </a:solidFill>
                <a:effectLst/>
                <a:latin typeface="Söhne"/>
              </a:rPr>
              <a:t>"Soyons responsables, choisissons UPSSIWEB"</a:t>
            </a:r>
          </a:p>
          <a:p>
            <a:pPr algn="l">
              <a:buFont typeface="+mj-lt"/>
              <a:buAutoNum type="arabicPeriod"/>
            </a:pPr>
            <a:r>
              <a:rPr lang="fr-FR" b="0" i="0">
                <a:solidFill>
                  <a:srgbClr val="D1D5DB"/>
                </a:solidFill>
                <a:effectLst/>
                <a:latin typeface="Söhne"/>
              </a:rPr>
              <a:t>"Faites le choix de l'éco-responsabilité avec UPSSIWEB"</a:t>
            </a:r>
          </a:p>
          <a:p>
            <a:pPr algn="l">
              <a:buFont typeface="+mj-lt"/>
              <a:buAutoNum type="arabicPeriod"/>
            </a:pPr>
            <a:r>
              <a:rPr lang="fr-FR" b="0" i="0">
                <a:solidFill>
                  <a:srgbClr val="D1D5DB"/>
                </a:solidFill>
                <a:effectLst/>
                <a:latin typeface="Söhne"/>
              </a:rPr>
              <a:t>"UPSSIWEB : la technologie verte à votre service"</a:t>
            </a:r>
          </a:p>
          <a:p>
            <a:pPr algn="l">
              <a:buFont typeface="+mj-lt"/>
              <a:buAutoNum type="arabicPeriod"/>
            </a:pPr>
            <a:r>
              <a:rPr lang="fr-FR" b="0" i="0">
                <a:solidFill>
                  <a:srgbClr val="D1D5DB"/>
                </a:solidFill>
                <a:effectLst/>
                <a:latin typeface="Söhne"/>
              </a:rPr>
              <a:t>"Des solutions écologiques pour une entreprise responsable"</a:t>
            </a:r>
          </a:p>
          <a:p>
            <a:pPr algn="l">
              <a:buFont typeface="+mj-lt"/>
              <a:buAutoNum type="arabicPeriod"/>
            </a:pPr>
            <a:r>
              <a:rPr lang="fr-FR" b="0" i="0">
                <a:solidFill>
                  <a:srgbClr val="D1D5DB"/>
                </a:solidFill>
                <a:effectLst/>
                <a:latin typeface="Söhne"/>
              </a:rPr>
              <a:t>"UPSSIWEB, des solutions durables pour votre entreprise"</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33</a:t>
            </a:fld>
            <a:endParaRPr lang="fr-FR"/>
          </a:p>
        </p:txBody>
      </p:sp>
    </p:spTree>
    <p:extLst>
      <p:ext uri="{BB962C8B-B14F-4D97-AF65-F5344CB8AC3E}">
        <p14:creationId xmlns:p14="http://schemas.microsoft.com/office/powerpoint/2010/main" val="514568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"Des solutions éco-responsables pour un avenir durable"</a:t>
            </a:r>
          </a:p>
          <a:p>
            <a:pPr algn="l">
              <a:buFont typeface="+mj-lt"/>
              <a:buAutoNum type="arabicPeriod"/>
            </a:pPr>
            <a:r>
              <a:rPr lang="fr-FR" b="0" i="0">
                <a:solidFill>
                  <a:srgbClr val="D1D5DB"/>
                </a:solidFill>
                <a:effectLst/>
                <a:latin typeface="Söhne"/>
              </a:rPr>
              <a:t>"Ensemble, pour un monde plus vert"</a:t>
            </a:r>
          </a:p>
          <a:p>
            <a:pPr algn="l">
              <a:buFont typeface="+mj-lt"/>
              <a:buAutoNum type="arabicPeriod"/>
            </a:pPr>
            <a:r>
              <a:rPr lang="fr-FR" b="0" i="0">
                <a:solidFill>
                  <a:srgbClr val="D1D5DB"/>
                </a:solidFill>
                <a:effectLst/>
                <a:latin typeface="Söhne"/>
              </a:rPr>
              <a:t>"L'innovation au service de l'environnement"</a:t>
            </a:r>
          </a:p>
          <a:p>
            <a:pPr algn="l">
              <a:buFont typeface="+mj-lt"/>
              <a:buAutoNum type="arabicPeriod"/>
            </a:pPr>
            <a:r>
              <a:rPr lang="fr-FR" b="0" i="0">
                <a:solidFill>
                  <a:srgbClr val="D1D5DB"/>
                </a:solidFill>
                <a:effectLst/>
                <a:latin typeface="Söhne"/>
              </a:rPr>
              <a:t>"UPSSIWEB : votre partenaire éco-responsable"</a:t>
            </a:r>
          </a:p>
          <a:p>
            <a:pPr algn="l">
              <a:buFont typeface="+mj-lt"/>
              <a:buAutoNum type="arabicPeriod"/>
            </a:pPr>
            <a:r>
              <a:rPr lang="fr-FR" b="0" i="0">
                <a:solidFill>
                  <a:srgbClr val="D1D5DB"/>
                </a:solidFill>
                <a:effectLst/>
                <a:latin typeface="Söhne"/>
              </a:rPr>
              <a:t>"Une infrastructure informatique éco-responsable pour un monde meilleur"</a:t>
            </a:r>
          </a:p>
          <a:p>
            <a:pPr algn="l">
              <a:buFont typeface="+mj-lt"/>
              <a:buAutoNum type="arabicPeriod"/>
            </a:pPr>
            <a:r>
              <a:rPr lang="fr-FR" b="0" i="0">
                <a:solidFill>
                  <a:srgbClr val="D1D5DB"/>
                </a:solidFill>
                <a:effectLst/>
                <a:latin typeface="Söhne"/>
              </a:rPr>
              <a:t>"Soyons responsables, choisissons UPSSIWEB"</a:t>
            </a:r>
          </a:p>
          <a:p>
            <a:pPr algn="l">
              <a:buFont typeface="+mj-lt"/>
              <a:buAutoNum type="arabicPeriod"/>
            </a:pPr>
            <a:r>
              <a:rPr lang="fr-FR" b="0" i="0">
                <a:solidFill>
                  <a:srgbClr val="D1D5DB"/>
                </a:solidFill>
                <a:effectLst/>
                <a:latin typeface="Söhne"/>
              </a:rPr>
              <a:t>"Faites le choix de l'éco-responsabilité avec UPSSIWEB"</a:t>
            </a:r>
          </a:p>
          <a:p>
            <a:pPr algn="l">
              <a:buFont typeface="+mj-lt"/>
              <a:buAutoNum type="arabicPeriod"/>
            </a:pPr>
            <a:r>
              <a:rPr lang="fr-FR" b="0" i="0">
                <a:solidFill>
                  <a:srgbClr val="D1D5DB"/>
                </a:solidFill>
                <a:effectLst/>
                <a:latin typeface="Söhne"/>
              </a:rPr>
              <a:t>"UPSSIWEB : la technologie verte à votre service"</a:t>
            </a:r>
          </a:p>
          <a:p>
            <a:pPr algn="l">
              <a:buFont typeface="+mj-lt"/>
              <a:buAutoNum type="arabicPeriod"/>
            </a:pPr>
            <a:r>
              <a:rPr lang="fr-FR" b="0" i="0">
                <a:solidFill>
                  <a:srgbClr val="D1D5DB"/>
                </a:solidFill>
                <a:effectLst/>
                <a:latin typeface="Söhne"/>
              </a:rPr>
              <a:t>"Des solutions écologiques pour une entreprise responsable"</a:t>
            </a:r>
          </a:p>
          <a:p>
            <a:pPr algn="l">
              <a:buFont typeface="+mj-lt"/>
              <a:buAutoNum type="arabicPeriod"/>
            </a:pPr>
            <a:r>
              <a:rPr lang="fr-FR" b="0" i="0">
                <a:solidFill>
                  <a:srgbClr val="D1D5DB"/>
                </a:solidFill>
                <a:effectLst/>
                <a:latin typeface="Söhne"/>
              </a:rPr>
              <a:t>"UPSSIWEB, des solutions durables pour votre entreprise"</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34</a:t>
            </a:fld>
            <a:endParaRPr lang="fr-FR"/>
          </a:p>
        </p:txBody>
      </p:sp>
    </p:spTree>
    <p:extLst>
      <p:ext uri="{BB962C8B-B14F-4D97-AF65-F5344CB8AC3E}">
        <p14:creationId xmlns:p14="http://schemas.microsoft.com/office/powerpoint/2010/main" val="167303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solidFill>
                  <a:srgbClr val="D1D5DB"/>
                </a:solidFill>
                <a:effectLst/>
                <a:latin typeface="Söhne"/>
              </a:rPr>
              <a:t>UPSSIWEB a été créée en 2010 par un groupe d'ingénieurs passionnés par l'informatique et soucieux de l'environnement. Ils ont remarqué que les technologies de l'information ont un impact important sur l'environnement et ont décidé de créer une entreprise qui propose des solutions éco-responsables pour l'infrastructure informatique.</a:t>
            </a:r>
          </a:p>
          <a:p>
            <a:pPr algn="l"/>
            <a:r>
              <a:rPr lang="fr-FR" b="0" i="0">
                <a:solidFill>
                  <a:srgbClr val="D1D5DB"/>
                </a:solidFill>
                <a:effectLst/>
                <a:latin typeface="Söhne"/>
              </a:rPr>
              <a:t>Au début, UPSSIWEB était une petite entreprise avec seulement quelques employés, mais elle a rapidement attiré l'attention des clients grâce à son engagement en faveur de l'environnement. Les solutions éco-responsables proposées par UPSSIWEB étaient innovantes et efficaces, ce qui a permis à l'entreprise de se développer rapidement.</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2</a:t>
            </a:fld>
            <a:endParaRPr lang="fr-FR"/>
          </a:p>
        </p:txBody>
      </p:sp>
    </p:spTree>
    <p:extLst>
      <p:ext uri="{BB962C8B-B14F-4D97-AF65-F5344CB8AC3E}">
        <p14:creationId xmlns:p14="http://schemas.microsoft.com/office/powerpoint/2010/main" val="90298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Char char="•"/>
            </a:pPr>
            <a:r>
              <a:rPr lang="fr-FR" b="0" i="0">
                <a:solidFill>
                  <a:srgbClr val="D1D5DB"/>
                </a:solidFill>
                <a:effectLst/>
                <a:latin typeface="Söhne"/>
              </a:rPr>
              <a:t>Chiffre d'affaires annuel : 10 millions d'euros</a:t>
            </a:r>
          </a:p>
          <a:p>
            <a:pPr algn="l">
              <a:buFont typeface="Arial" panose="020B0604020202020204" pitchFamily="34" charset="0"/>
              <a:buChar char="•"/>
            </a:pPr>
            <a:r>
              <a:rPr lang="fr-FR" b="0" i="0">
                <a:solidFill>
                  <a:srgbClr val="D1D5DB"/>
                </a:solidFill>
                <a:effectLst/>
                <a:latin typeface="Söhne"/>
              </a:rPr>
              <a:t>Nombre de clients : 500 entreprises dans le monde entier</a:t>
            </a:r>
          </a:p>
          <a:p>
            <a:pPr algn="l">
              <a:buFont typeface="Arial" panose="020B0604020202020204" pitchFamily="34" charset="0"/>
              <a:buChar char="•"/>
            </a:pPr>
            <a:r>
              <a:rPr lang="fr-FR" b="0" i="0">
                <a:solidFill>
                  <a:srgbClr val="D1D5DB"/>
                </a:solidFill>
                <a:effectLst/>
                <a:latin typeface="Söhne"/>
              </a:rPr>
              <a:t>Nombre d'employés : 250 personnes</a:t>
            </a:r>
          </a:p>
          <a:p>
            <a:pPr algn="l">
              <a:buFont typeface="Arial" panose="020B0604020202020204" pitchFamily="34" charset="0"/>
              <a:buChar char="•"/>
            </a:pPr>
            <a:r>
              <a:rPr lang="fr-FR" b="0" i="0">
                <a:solidFill>
                  <a:srgbClr val="D1D5DB"/>
                </a:solidFill>
                <a:effectLst/>
                <a:latin typeface="Söhne"/>
              </a:rPr>
              <a:t>Année de création : 2010</a:t>
            </a:r>
          </a:p>
          <a:p>
            <a:pPr algn="l">
              <a:buFont typeface="Arial" panose="020B0604020202020204" pitchFamily="34" charset="0"/>
              <a:buChar char="•"/>
            </a:pPr>
            <a:r>
              <a:rPr lang="fr-FR" b="0" i="0">
                <a:solidFill>
                  <a:srgbClr val="D1D5DB"/>
                </a:solidFill>
                <a:effectLst/>
                <a:latin typeface="Söhne"/>
              </a:rPr>
              <a:t>Expertise : solutions d'infrastructure informatique éco-responsable</a:t>
            </a:r>
          </a:p>
          <a:p>
            <a:pPr algn="l">
              <a:buFont typeface="Arial" panose="020B0604020202020204" pitchFamily="34" charset="0"/>
              <a:buChar char="•"/>
            </a:pPr>
            <a:r>
              <a:rPr lang="fr-FR" b="0" i="0">
                <a:solidFill>
                  <a:srgbClr val="D1D5DB"/>
                </a:solidFill>
                <a:effectLst/>
                <a:latin typeface="Söhne"/>
              </a:rPr>
              <a:t>Partenariats : collaborations avec des entreprises engagées dans la durabilité environnementale</a:t>
            </a:r>
          </a:p>
          <a:p>
            <a:pPr algn="l">
              <a:buFont typeface="Arial" panose="020B0604020202020204" pitchFamily="34" charset="0"/>
              <a:buChar char="•"/>
            </a:pPr>
            <a:r>
              <a:rPr lang="fr-FR" b="0" i="0">
                <a:solidFill>
                  <a:srgbClr val="D1D5DB"/>
                </a:solidFill>
                <a:effectLst/>
                <a:latin typeface="Söhne"/>
              </a:rPr>
              <a:t>Innovation : plusieurs brevets déposés pour les solutions technologiques éco-responsables proposées par l'entreprise</a:t>
            </a:r>
          </a:p>
          <a:p>
            <a:pPr algn="l">
              <a:buFont typeface="Arial" panose="020B0604020202020204" pitchFamily="34" charset="0"/>
              <a:buChar char="•"/>
            </a:pPr>
            <a:r>
              <a:rPr lang="fr-FR" b="0" i="0">
                <a:solidFill>
                  <a:srgbClr val="D1D5DB"/>
                </a:solidFill>
                <a:effectLst/>
                <a:latin typeface="Söhne"/>
              </a:rPr>
              <a:t>Reconnaissance : plusieurs prix et distinctions pour l'engagement de l'entreprise en faveur de l'environnement et de la durabilité</a:t>
            </a:r>
          </a:p>
          <a:p>
            <a:pPr algn="l">
              <a:buFont typeface="Arial" panose="020B0604020202020204" pitchFamily="34" charset="0"/>
              <a:buChar char="•"/>
            </a:pPr>
            <a:r>
              <a:rPr lang="fr-FR" b="0" i="0">
                <a:solidFill>
                  <a:srgbClr val="D1D5DB"/>
                </a:solidFill>
                <a:effectLst/>
                <a:latin typeface="Söhne"/>
              </a:rPr>
              <a:t>Valeurs : engagement en faveur de l'environnement, de la durabilité et de l'innovation.</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3</a:t>
            </a:fld>
            <a:endParaRPr lang="fr-FR"/>
          </a:p>
        </p:txBody>
      </p:sp>
    </p:spTree>
    <p:extLst>
      <p:ext uri="{BB962C8B-B14F-4D97-AF65-F5344CB8AC3E}">
        <p14:creationId xmlns:p14="http://schemas.microsoft.com/office/powerpoint/2010/main" val="329587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Étape de planification :</a:t>
            </a:r>
          </a:p>
          <a:p>
            <a:pPr algn="l">
              <a:buFont typeface="Arial" panose="020B0604020202020204" pitchFamily="34" charset="0"/>
              <a:buChar char="•"/>
            </a:pPr>
            <a:r>
              <a:rPr lang="fr-FR" b="0" i="0">
                <a:solidFill>
                  <a:srgbClr val="D1D5DB"/>
                </a:solidFill>
                <a:effectLst/>
                <a:latin typeface="Söhne"/>
              </a:rPr>
              <a:t>Établissement du plan de projet et du calendrier avec </a:t>
            </a:r>
            <a:r>
              <a:rPr lang="fr-FR" b="0" i="0" err="1">
                <a:solidFill>
                  <a:srgbClr val="D1D5DB"/>
                </a:solidFill>
                <a:effectLst/>
                <a:latin typeface="Söhne"/>
              </a:rPr>
              <a:t>GanttProject</a:t>
            </a:r>
            <a:endParaRPr lang="fr-FR" b="0" i="0">
              <a:solidFill>
                <a:srgbClr val="D1D5DB"/>
              </a:solidFill>
              <a:effectLst/>
              <a:latin typeface="Söhne"/>
            </a:endParaRPr>
          </a:p>
          <a:p>
            <a:pPr algn="l">
              <a:buFont typeface="Arial" panose="020B0604020202020204" pitchFamily="34" charset="0"/>
              <a:buChar char="•"/>
            </a:pPr>
            <a:r>
              <a:rPr lang="fr-FR" b="0" i="0">
                <a:solidFill>
                  <a:srgbClr val="D1D5DB"/>
                </a:solidFill>
                <a:effectLst/>
                <a:latin typeface="Söhne"/>
              </a:rPr>
              <a:t>Attribution des tâches aux membres de l'équipe avec Trello</a:t>
            </a:r>
          </a:p>
          <a:p>
            <a:pPr algn="l">
              <a:buFont typeface="Arial" panose="020B0604020202020204" pitchFamily="34" charset="0"/>
              <a:buChar char="•"/>
            </a:pPr>
            <a:r>
              <a:rPr lang="fr-FR" b="0" i="0">
                <a:solidFill>
                  <a:srgbClr val="D1D5DB"/>
                </a:solidFill>
                <a:effectLst/>
                <a:latin typeface="Söhne"/>
              </a:rPr>
              <a:t>Création des canaux de discussion sur Discord pour chaque tâche et chaque groupe de travail</a:t>
            </a:r>
          </a:p>
          <a:p>
            <a:pPr algn="l">
              <a:buFont typeface="+mj-lt"/>
              <a:buAutoNum type="arabicPeriod" startAt="2"/>
            </a:pPr>
            <a:r>
              <a:rPr lang="fr-FR" b="0" i="0">
                <a:solidFill>
                  <a:srgbClr val="D1D5DB"/>
                </a:solidFill>
                <a:effectLst/>
                <a:latin typeface="Söhne"/>
              </a:rPr>
              <a:t>Étape de développement :</a:t>
            </a:r>
          </a:p>
          <a:p>
            <a:pPr algn="l">
              <a:buFont typeface="Arial" panose="020B0604020202020204" pitchFamily="34" charset="0"/>
              <a:buChar char="•"/>
            </a:pPr>
            <a:r>
              <a:rPr lang="fr-FR" b="0" i="0">
                <a:solidFill>
                  <a:srgbClr val="D1D5DB"/>
                </a:solidFill>
                <a:effectLst/>
                <a:latin typeface="Söhne"/>
              </a:rPr>
              <a:t>Utilisation de </a:t>
            </a:r>
            <a:r>
              <a:rPr lang="fr-FR" b="0" i="0" err="1">
                <a:solidFill>
                  <a:srgbClr val="D1D5DB"/>
                </a:solidFill>
                <a:effectLst/>
                <a:latin typeface="Söhne"/>
              </a:rPr>
              <a:t>Github</a:t>
            </a:r>
            <a:r>
              <a:rPr lang="fr-FR" b="0" i="0">
                <a:solidFill>
                  <a:srgbClr val="D1D5DB"/>
                </a:solidFill>
                <a:effectLst/>
                <a:latin typeface="Söhne"/>
              </a:rPr>
              <a:t> pour le versionnage et le partage de code</a:t>
            </a:r>
          </a:p>
          <a:p>
            <a:pPr algn="l">
              <a:buFont typeface="Arial" panose="020B0604020202020204" pitchFamily="34" charset="0"/>
              <a:buChar char="•"/>
            </a:pPr>
            <a:r>
              <a:rPr lang="fr-FR" b="0" i="0">
                <a:solidFill>
                  <a:srgbClr val="D1D5DB"/>
                </a:solidFill>
                <a:effectLst/>
                <a:latin typeface="Söhne"/>
              </a:rPr>
              <a:t>Utilisation de Discord pour la communication et la coordination en temps réel entre les membres de l'équipe</a:t>
            </a:r>
          </a:p>
          <a:p>
            <a:pPr algn="l">
              <a:buFont typeface="Arial" panose="020B0604020202020204" pitchFamily="34" charset="0"/>
              <a:buChar char="•"/>
            </a:pPr>
            <a:r>
              <a:rPr lang="fr-FR" b="0" i="0">
                <a:solidFill>
                  <a:srgbClr val="D1D5DB"/>
                </a:solidFill>
                <a:effectLst/>
                <a:latin typeface="Söhne"/>
              </a:rPr>
              <a:t>Mise à jour régulière des tableaux de Trello pour suivre la progression des tâches et des étapes du projet</a:t>
            </a:r>
          </a:p>
          <a:p>
            <a:pPr algn="l">
              <a:buFont typeface="+mj-lt"/>
              <a:buAutoNum type="arabicPeriod" startAt="3"/>
            </a:pPr>
            <a:r>
              <a:rPr lang="fr-FR" b="0" i="0">
                <a:solidFill>
                  <a:srgbClr val="D1D5DB"/>
                </a:solidFill>
                <a:effectLst/>
                <a:latin typeface="Söhne"/>
              </a:rPr>
              <a:t>Étape de tests et de validation :</a:t>
            </a:r>
          </a:p>
          <a:p>
            <a:pPr algn="l">
              <a:buFont typeface="Arial" panose="020B0604020202020204" pitchFamily="34" charset="0"/>
              <a:buChar char="•"/>
            </a:pPr>
            <a:r>
              <a:rPr lang="fr-FR" b="0" i="0">
                <a:solidFill>
                  <a:srgbClr val="D1D5DB"/>
                </a:solidFill>
                <a:effectLst/>
                <a:latin typeface="Söhne"/>
              </a:rPr>
              <a:t>Utilisation de </a:t>
            </a:r>
            <a:r>
              <a:rPr lang="fr-FR" b="0" i="0" err="1">
                <a:solidFill>
                  <a:srgbClr val="D1D5DB"/>
                </a:solidFill>
                <a:effectLst/>
                <a:latin typeface="Söhne"/>
              </a:rPr>
              <a:t>Github</a:t>
            </a:r>
            <a:r>
              <a:rPr lang="fr-FR" b="0" i="0">
                <a:solidFill>
                  <a:srgbClr val="D1D5DB"/>
                </a:solidFill>
                <a:effectLst/>
                <a:latin typeface="Söhne"/>
              </a:rPr>
              <a:t> pour la gestion des versions de code à tester et valider</a:t>
            </a:r>
          </a:p>
          <a:p>
            <a:pPr algn="l">
              <a:buFont typeface="Arial" panose="020B0604020202020204" pitchFamily="34" charset="0"/>
              <a:buChar char="•"/>
            </a:pPr>
            <a:r>
              <a:rPr lang="fr-FR" b="0" i="0">
                <a:solidFill>
                  <a:srgbClr val="D1D5DB"/>
                </a:solidFill>
                <a:effectLst/>
                <a:latin typeface="Söhne"/>
              </a:rPr>
              <a:t>Utilisation de Discord pour la communication et la coordination en temps réel entre les membres de l'équipe</a:t>
            </a:r>
          </a:p>
          <a:p>
            <a:pPr algn="l">
              <a:buFont typeface="Arial" panose="020B0604020202020204" pitchFamily="34" charset="0"/>
              <a:buChar char="•"/>
            </a:pPr>
            <a:r>
              <a:rPr lang="fr-FR" b="0" i="0">
                <a:solidFill>
                  <a:srgbClr val="D1D5DB"/>
                </a:solidFill>
                <a:effectLst/>
                <a:latin typeface="Söhne"/>
              </a:rPr>
              <a:t>Mise à jour régulière des tableaux de Trello pour suivre la progression des tests et des étapes de validation</a:t>
            </a:r>
          </a:p>
          <a:p>
            <a:pPr algn="l">
              <a:buFont typeface="+mj-lt"/>
              <a:buAutoNum type="arabicPeriod" startAt="4"/>
            </a:pPr>
            <a:r>
              <a:rPr lang="fr-FR" b="0" i="0">
                <a:solidFill>
                  <a:srgbClr val="D1D5DB"/>
                </a:solidFill>
                <a:effectLst/>
                <a:latin typeface="Söhne"/>
              </a:rPr>
              <a:t>Étape de déploiement :</a:t>
            </a:r>
          </a:p>
          <a:p>
            <a:pPr algn="l">
              <a:buFont typeface="Arial" panose="020B0604020202020204" pitchFamily="34" charset="0"/>
              <a:buChar char="•"/>
            </a:pPr>
            <a:r>
              <a:rPr lang="fr-FR" b="0" i="0">
                <a:solidFill>
                  <a:srgbClr val="D1D5DB"/>
                </a:solidFill>
                <a:effectLst/>
                <a:latin typeface="Söhne"/>
              </a:rPr>
              <a:t>Utilisation de </a:t>
            </a:r>
            <a:r>
              <a:rPr lang="fr-FR" b="0" i="0" err="1">
                <a:solidFill>
                  <a:srgbClr val="D1D5DB"/>
                </a:solidFill>
                <a:effectLst/>
                <a:latin typeface="Söhne"/>
              </a:rPr>
              <a:t>Github</a:t>
            </a:r>
            <a:r>
              <a:rPr lang="fr-FR" b="0" i="0">
                <a:solidFill>
                  <a:srgbClr val="D1D5DB"/>
                </a:solidFill>
                <a:effectLst/>
                <a:latin typeface="Söhne"/>
              </a:rPr>
              <a:t> pour le déploiement de la version finale du code</a:t>
            </a:r>
          </a:p>
          <a:p>
            <a:pPr algn="l">
              <a:buFont typeface="Arial" panose="020B0604020202020204" pitchFamily="34" charset="0"/>
              <a:buChar char="•"/>
            </a:pPr>
            <a:r>
              <a:rPr lang="fr-FR" b="0" i="0">
                <a:solidFill>
                  <a:srgbClr val="D1D5DB"/>
                </a:solidFill>
                <a:effectLst/>
                <a:latin typeface="Söhne"/>
              </a:rPr>
              <a:t>Utilisation de Discord pour la coordination et la communication en temps réel entre les membres de l'équipe</a:t>
            </a:r>
          </a:p>
          <a:p>
            <a:pPr algn="l">
              <a:buFont typeface="Arial" panose="020B0604020202020204" pitchFamily="34" charset="0"/>
              <a:buChar char="•"/>
            </a:pPr>
            <a:r>
              <a:rPr lang="fr-FR" b="0" i="0">
                <a:solidFill>
                  <a:srgbClr val="D1D5DB"/>
                </a:solidFill>
                <a:effectLst/>
                <a:latin typeface="Söhne"/>
              </a:rPr>
              <a:t>Mise à jour régulière des tableaux de Trello pour suivre la progression de la mise en production</a:t>
            </a:r>
          </a:p>
          <a:p>
            <a:pPr algn="l"/>
            <a:r>
              <a:rPr lang="fr-FR" b="0" i="0">
                <a:solidFill>
                  <a:srgbClr val="D1D5DB"/>
                </a:solidFill>
                <a:effectLst/>
                <a:latin typeface="Söhne"/>
              </a:rPr>
              <a:t>Au cours de chaque étape, les membres de l'équipe travailleront ensemble et collaboreront à l'aide de ces outils pour atteindre les objectifs du projet. Les canaux de discussion Discord permettront des communications rapides et efficaces entre les membres de l'équipe, tandis que les tableaux Trello permettront de suivre la progression des tâches et des étapes du projet en temps réel. </a:t>
            </a:r>
            <a:r>
              <a:rPr lang="fr-FR" b="0" i="0" err="1">
                <a:solidFill>
                  <a:srgbClr val="D1D5DB"/>
                </a:solidFill>
                <a:effectLst/>
                <a:latin typeface="Söhne"/>
              </a:rPr>
              <a:t>Github</a:t>
            </a:r>
            <a:r>
              <a:rPr lang="fr-FR" b="0" i="0">
                <a:solidFill>
                  <a:srgbClr val="D1D5DB"/>
                </a:solidFill>
                <a:effectLst/>
                <a:latin typeface="Söhne"/>
              </a:rPr>
              <a:t> sera utilisé pour le partage et le versionnage de code, tandis que </a:t>
            </a:r>
            <a:r>
              <a:rPr lang="fr-FR" b="0" i="0" err="1">
                <a:solidFill>
                  <a:srgbClr val="D1D5DB"/>
                </a:solidFill>
                <a:effectLst/>
                <a:latin typeface="Söhne"/>
              </a:rPr>
              <a:t>GanttProject</a:t>
            </a:r>
            <a:r>
              <a:rPr lang="fr-FR" b="0" i="0">
                <a:solidFill>
                  <a:srgbClr val="D1D5DB"/>
                </a:solidFill>
                <a:effectLst/>
                <a:latin typeface="Söhne"/>
              </a:rPr>
              <a:t> sera utilisé pour la planification et la gestion du calendrier du projet.</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4</a:t>
            </a:fld>
            <a:endParaRPr lang="fr-FR"/>
          </a:p>
        </p:txBody>
      </p:sp>
    </p:spTree>
    <p:extLst>
      <p:ext uri="{BB962C8B-B14F-4D97-AF65-F5344CB8AC3E}">
        <p14:creationId xmlns:p14="http://schemas.microsoft.com/office/powerpoint/2010/main" val="10045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Étape de découverte :</a:t>
            </a:r>
          </a:p>
          <a:p>
            <a:pPr algn="l">
              <a:buFont typeface="Arial" panose="020B0604020202020204" pitchFamily="34" charset="0"/>
              <a:buChar char="•"/>
            </a:pPr>
            <a:r>
              <a:rPr lang="fr-FR" b="0" i="0">
                <a:solidFill>
                  <a:srgbClr val="D1D5DB"/>
                </a:solidFill>
                <a:effectLst/>
                <a:latin typeface="Söhne"/>
              </a:rPr>
              <a:t>Réunion de découverte avec le client pour comprendre ses besoins et ses attentes</a:t>
            </a:r>
          </a:p>
          <a:p>
            <a:pPr algn="l">
              <a:buFont typeface="Arial" panose="020B0604020202020204" pitchFamily="34" charset="0"/>
              <a:buChar char="•"/>
            </a:pPr>
            <a:r>
              <a:rPr lang="fr-FR" b="0" i="0">
                <a:solidFill>
                  <a:srgbClr val="D1D5DB"/>
                </a:solidFill>
                <a:effectLst/>
                <a:latin typeface="Söhne"/>
              </a:rPr>
              <a:t>Utilisation de Discord pour organiser la réunion à distance</a:t>
            </a:r>
          </a:p>
          <a:p>
            <a:pPr algn="l">
              <a:buFont typeface="Arial" panose="020B0604020202020204" pitchFamily="34" charset="0"/>
              <a:buChar char="•"/>
            </a:pPr>
            <a:r>
              <a:rPr lang="fr-FR" b="0" i="0">
                <a:solidFill>
                  <a:srgbClr val="D1D5DB"/>
                </a:solidFill>
                <a:effectLst/>
                <a:latin typeface="Söhne"/>
              </a:rPr>
              <a:t>Utilisation d'un outil de prise de notes comme Google Docs ou Microsoft OneNote pour capturer les informations discutées lors de la réunion</a:t>
            </a:r>
          </a:p>
          <a:p>
            <a:pPr algn="l">
              <a:buFont typeface="+mj-lt"/>
              <a:buAutoNum type="arabicPeriod" startAt="2"/>
            </a:pPr>
            <a:r>
              <a:rPr lang="fr-FR" b="0" i="0">
                <a:solidFill>
                  <a:srgbClr val="D1D5DB"/>
                </a:solidFill>
                <a:effectLst/>
                <a:latin typeface="Söhne"/>
              </a:rPr>
              <a:t>Étape de planification :</a:t>
            </a:r>
          </a:p>
          <a:p>
            <a:pPr algn="l">
              <a:buFont typeface="Arial" panose="020B0604020202020204" pitchFamily="34" charset="0"/>
              <a:buChar char="•"/>
            </a:pPr>
            <a:r>
              <a:rPr lang="fr-FR" b="0" i="0">
                <a:solidFill>
                  <a:srgbClr val="D1D5DB"/>
                </a:solidFill>
                <a:effectLst/>
                <a:latin typeface="Söhne"/>
              </a:rPr>
              <a:t>Présentation du plan de projet au client avec </a:t>
            </a:r>
            <a:r>
              <a:rPr lang="fr-FR" b="0" i="0" err="1">
                <a:solidFill>
                  <a:srgbClr val="D1D5DB"/>
                </a:solidFill>
                <a:effectLst/>
                <a:latin typeface="Söhne"/>
              </a:rPr>
              <a:t>GanttProject</a:t>
            </a:r>
            <a:endParaRPr lang="fr-FR" b="0" i="0">
              <a:solidFill>
                <a:srgbClr val="D1D5DB"/>
              </a:solidFill>
              <a:effectLst/>
              <a:latin typeface="Söhne"/>
            </a:endParaRPr>
          </a:p>
          <a:p>
            <a:pPr algn="l">
              <a:buFont typeface="Arial" panose="020B0604020202020204" pitchFamily="34" charset="0"/>
              <a:buChar char="•"/>
            </a:pPr>
            <a:r>
              <a:rPr lang="fr-FR" b="0" i="0">
                <a:solidFill>
                  <a:srgbClr val="D1D5DB"/>
                </a:solidFill>
                <a:effectLst/>
                <a:latin typeface="Söhne"/>
              </a:rPr>
              <a:t>Utilisation de Discord pour organiser une réunion à distance pour discuter du plan de projet</a:t>
            </a:r>
          </a:p>
          <a:p>
            <a:pPr algn="l">
              <a:buFont typeface="Arial" panose="020B0604020202020204" pitchFamily="34" charset="0"/>
              <a:buChar char="•"/>
            </a:pPr>
            <a:r>
              <a:rPr lang="fr-FR" b="0" i="0">
                <a:solidFill>
                  <a:srgbClr val="D1D5DB"/>
                </a:solidFill>
                <a:effectLst/>
                <a:latin typeface="Söhne"/>
              </a:rPr>
              <a:t>Utilisation de Trello pour partager le plan de projet avec le client et permettre une collaboration transparente sur les tâches à accomplir</a:t>
            </a:r>
          </a:p>
          <a:p>
            <a:pPr algn="l">
              <a:buFont typeface="+mj-lt"/>
              <a:buAutoNum type="arabicPeriod" startAt="3"/>
            </a:pPr>
            <a:r>
              <a:rPr lang="fr-FR" b="0" i="0">
                <a:solidFill>
                  <a:srgbClr val="D1D5DB"/>
                </a:solidFill>
                <a:effectLst/>
                <a:latin typeface="Söhne"/>
              </a:rPr>
              <a:t>Étape de développement :</a:t>
            </a:r>
          </a:p>
          <a:p>
            <a:pPr algn="l">
              <a:buFont typeface="Arial" panose="020B0604020202020204" pitchFamily="34" charset="0"/>
              <a:buChar char="•"/>
            </a:pPr>
            <a:r>
              <a:rPr lang="fr-FR" b="0" i="0">
                <a:solidFill>
                  <a:srgbClr val="D1D5DB"/>
                </a:solidFill>
                <a:effectLst/>
                <a:latin typeface="Söhne"/>
              </a:rPr>
              <a:t>Mise à disposition d'un environnement de développement pour permettre au client de voir l'avancement du projet en temps réel</a:t>
            </a:r>
          </a:p>
          <a:p>
            <a:pPr algn="l">
              <a:buFont typeface="Arial" panose="020B0604020202020204" pitchFamily="34" charset="0"/>
              <a:buChar char="•"/>
            </a:pPr>
            <a:r>
              <a:rPr lang="fr-FR" b="0" i="0">
                <a:solidFill>
                  <a:srgbClr val="D1D5DB"/>
                </a:solidFill>
                <a:effectLst/>
                <a:latin typeface="Söhne"/>
              </a:rPr>
              <a:t>Utilisation de </a:t>
            </a:r>
            <a:r>
              <a:rPr lang="fr-FR" b="0" i="0" err="1">
                <a:solidFill>
                  <a:srgbClr val="D1D5DB"/>
                </a:solidFill>
                <a:effectLst/>
                <a:latin typeface="Söhne"/>
              </a:rPr>
              <a:t>Github</a:t>
            </a:r>
            <a:r>
              <a:rPr lang="fr-FR" b="0" i="0">
                <a:solidFill>
                  <a:srgbClr val="D1D5DB"/>
                </a:solidFill>
                <a:effectLst/>
                <a:latin typeface="Söhne"/>
              </a:rPr>
              <a:t> pour permettre au client de voir les mises à jour du code en temps réel et de fournir des commentaires à l'équipe de développement</a:t>
            </a:r>
          </a:p>
          <a:p>
            <a:pPr algn="l">
              <a:buFont typeface="Arial" panose="020B0604020202020204" pitchFamily="34" charset="0"/>
              <a:buChar char="•"/>
            </a:pPr>
            <a:r>
              <a:rPr lang="fr-FR" b="0" i="0">
                <a:solidFill>
                  <a:srgbClr val="D1D5DB"/>
                </a:solidFill>
                <a:effectLst/>
                <a:latin typeface="Söhne"/>
              </a:rPr>
              <a:t>Utilisation de Discord pour organiser des réunions de synchronisation avec le client afin de discuter de l'avancement du projet et de résoudre les éventuels problèmes</a:t>
            </a:r>
          </a:p>
          <a:p>
            <a:pPr algn="l">
              <a:buFont typeface="+mj-lt"/>
              <a:buAutoNum type="arabicPeriod" startAt="4"/>
            </a:pPr>
            <a:r>
              <a:rPr lang="fr-FR" b="0" i="0">
                <a:solidFill>
                  <a:srgbClr val="D1D5DB"/>
                </a:solidFill>
                <a:effectLst/>
                <a:latin typeface="Söhne"/>
              </a:rPr>
              <a:t>Étape de tests et de validation :</a:t>
            </a:r>
          </a:p>
          <a:p>
            <a:pPr algn="l">
              <a:buFont typeface="Arial" panose="020B0604020202020204" pitchFamily="34" charset="0"/>
              <a:buChar char="•"/>
            </a:pPr>
            <a:r>
              <a:rPr lang="fr-FR" b="0" i="0">
                <a:solidFill>
                  <a:srgbClr val="D1D5DB"/>
                </a:solidFill>
                <a:effectLst/>
                <a:latin typeface="Söhne"/>
              </a:rPr>
              <a:t>Organisation de tests et de validations avec le client pour s'assurer que les fonctionnalités sont conformes aux attentes du client</a:t>
            </a:r>
          </a:p>
          <a:p>
            <a:pPr algn="l">
              <a:buFont typeface="Arial" panose="020B0604020202020204" pitchFamily="34" charset="0"/>
              <a:buChar char="•"/>
            </a:pPr>
            <a:r>
              <a:rPr lang="fr-FR" b="0" i="0">
                <a:solidFill>
                  <a:srgbClr val="D1D5DB"/>
                </a:solidFill>
                <a:effectLst/>
                <a:latin typeface="Söhne"/>
              </a:rPr>
              <a:t>Utilisation de Discord pour coordonner les tests et les réunions de validation avec le client</a:t>
            </a:r>
          </a:p>
          <a:p>
            <a:pPr algn="l">
              <a:buFont typeface="Arial" panose="020B0604020202020204" pitchFamily="34" charset="0"/>
              <a:buChar char="•"/>
            </a:pPr>
            <a:r>
              <a:rPr lang="fr-FR" b="0" i="0">
                <a:solidFill>
                  <a:srgbClr val="D1D5DB"/>
                </a:solidFill>
                <a:effectLst/>
                <a:latin typeface="Söhne"/>
              </a:rPr>
              <a:t>Utilisation de Trello pour partager les résultats des tests et les étapes de validation avec le client</a:t>
            </a:r>
          </a:p>
          <a:p>
            <a:pPr algn="l">
              <a:buFont typeface="+mj-lt"/>
              <a:buAutoNum type="arabicPeriod" startAt="5"/>
            </a:pPr>
            <a:r>
              <a:rPr lang="fr-FR" b="0" i="0">
                <a:solidFill>
                  <a:srgbClr val="D1D5DB"/>
                </a:solidFill>
                <a:effectLst/>
                <a:latin typeface="Söhne"/>
              </a:rPr>
              <a:t>Étape de déploiement :</a:t>
            </a:r>
          </a:p>
          <a:p>
            <a:pPr algn="l">
              <a:buFont typeface="Arial" panose="020B0604020202020204" pitchFamily="34" charset="0"/>
              <a:buChar char="•"/>
            </a:pPr>
            <a:r>
              <a:rPr lang="fr-FR" b="0" i="0">
                <a:solidFill>
                  <a:srgbClr val="D1D5DB"/>
                </a:solidFill>
                <a:effectLst/>
                <a:latin typeface="Söhne"/>
              </a:rPr>
              <a:t>Préparation d'une présentation finale du produit au client avec </a:t>
            </a:r>
            <a:r>
              <a:rPr lang="fr-FR" b="0" i="0" err="1">
                <a:solidFill>
                  <a:srgbClr val="D1D5DB"/>
                </a:solidFill>
                <a:effectLst/>
                <a:latin typeface="Söhne"/>
              </a:rPr>
              <a:t>GanttProject</a:t>
            </a:r>
            <a:endParaRPr lang="fr-FR" b="0" i="0">
              <a:solidFill>
                <a:srgbClr val="D1D5DB"/>
              </a:solidFill>
              <a:effectLst/>
              <a:latin typeface="Söhne"/>
            </a:endParaRPr>
          </a:p>
          <a:p>
            <a:pPr algn="l">
              <a:buFont typeface="Arial" panose="020B0604020202020204" pitchFamily="34" charset="0"/>
              <a:buChar char="•"/>
            </a:pPr>
            <a:r>
              <a:rPr lang="fr-FR" b="0" i="0">
                <a:solidFill>
                  <a:srgbClr val="D1D5DB"/>
                </a:solidFill>
                <a:effectLst/>
                <a:latin typeface="Söhne"/>
              </a:rPr>
              <a:t>Organisation d'une réunion de présentation finale avec le client via Discord</a:t>
            </a:r>
          </a:p>
          <a:p>
            <a:pPr algn="l">
              <a:buFont typeface="Arial" panose="020B0604020202020204" pitchFamily="34" charset="0"/>
              <a:buChar char="•"/>
            </a:pPr>
            <a:r>
              <a:rPr lang="fr-FR" b="0" i="0">
                <a:solidFill>
                  <a:srgbClr val="D1D5DB"/>
                </a:solidFill>
                <a:effectLst/>
                <a:latin typeface="Söhne"/>
              </a:rPr>
              <a:t>Utilisation de Trello pour partager les détails de la présentation finale avec le client</a:t>
            </a:r>
          </a:p>
          <a:p>
            <a:pPr algn="l"/>
            <a:r>
              <a:rPr lang="fr-FR" b="0" i="0">
                <a:solidFill>
                  <a:srgbClr val="D1D5DB"/>
                </a:solidFill>
                <a:effectLst/>
                <a:latin typeface="Söhne"/>
              </a:rPr>
              <a:t>Au cours de chaque étape, la communication avec le client sera organisée de manière transparente et efficace. Discord sera utilisé pour coordonner les réunions et les échanges en temps réel, tandis que </a:t>
            </a:r>
            <a:r>
              <a:rPr lang="fr-FR" b="0" i="0" err="1">
                <a:solidFill>
                  <a:srgbClr val="D1D5DB"/>
                </a:solidFill>
                <a:effectLst/>
                <a:latin typeface="Söhne"/>
              </a:rPr>
              <a:t>GanttProject</a:t>
            </a:r>
            <a:r>
              <a:rPr lang="fr-FR" b="0" i="0">
                <a:solidFill>
                  <a:srgbClr val="D1D5DB"/>
                </a:solidFill>
                <a:effectLst/>
                <a:latin typeface="Söhne"/>
              </a:rPr>
              <a:t> et Trello permettront de partager les plans de projet et de suivre la progression des tâches. </a:t>
            </a:r>
            <a:r>
              <a:rPr lang="fr-FR" b="0" i="0" err="1">
                <a:solidFill>
                  <a:srgbClr val="D1D5DB"/>
                </a:solidFill>
                <a:effectLst/>
                <a:latin typeface="Söhne"/>
              </a:rPr>
              <a:t>Github</a:t>
            </a:r>
            <a:r>
              <a:rPr lang="fr-FR" b="0" i="0">
                <a:solidFill>
                  <a:srgbClr val="D1D5DB"/>
                </a:solidFill>
                <a:effectLst/>
                <a:latin typeface="Söhne"/>
              </a:rPr>
              <a:t> sera utilisé pour partager le code avec le client et recevoir ses commentaires en temps réel.</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5</a:t>
            </a:fld>
            <a:endParaRPr lang="fr-FR"/>
          </a:p>
        </p:txBody>
      </p:sp>
    </p:spTree>
    <p:extLst>
      <p:ext uri="{BB962C8B-B14F-4D97-AF65-F5344CB8AC3E}">
        <p14:creationId xmlns:p14="http://schemas.microsoft.com/office/powerpoint/2010/main" val="82146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solidFill>
                  <a:srgbClr val="D1D5DB"/>
                </a:solidFill>
                <a:effectLst/>
                <a:latin typeface="Söhne"/>
              </a:rPr>
              <a:t>En ce qui concerne la communication externe, voici comment UPSSIWEB organise sa communication sur les réseaux sociaux :</a:t>
            </a:r>
          </a:p>
          <a:p>
            <a:pPr algn="l">
              <a:buFont typeface="+mj-lt"/>
              <a:buAutoNum type="arabicPeriod"/>
            </a:pPr>
            <a:r>
              <a:rPr lang="fr-FR" b="0" i="0">
                <a:solidFill>
                  <a:srgbClr val="D1D5DB"/>
                </a:solidFill>
                <a:effectLst/>
                <a:latin typeface="Söhne"/>
              </a:rPr>
              <a:t>LinkedIn :</a:t>
            </a:r>
          </a:p>
          <a:p>
            <a:pPr algn="l">
              <a:buFont typeface="Arial" panose="020B0604020202020204" pitchFamily="34" charset="0"/>
              <a:buChar char="•"/>
            </a:pPr>
            <a:r>
              <a:rPr lang="fr-FR" b="0" i="0">
                <a:solidFill>
                  <a:srgbClr val="D1D5DB"/>
                </a:solidFill>
                <a:effectLst/>
                <a:latin typeface="Söhne"/>
              </a:rPr>
              <a:t>Création et gestion d'une page entreprise LinkedIn pour permettre à UPSSIWEB de se présenter aux professionnels et aux entreprises</a:t>
            </a:r>
          </a:p>
          <a:p>
            <a:pPr algn="l">
              <a:buFont typeface="Arial" panose="020B0604020202020204" pitchFamily="34" charset="0"/>
              <a:buChar char="•"/>
            </a:pPr>
            <a:r>
              <a:rPr lang="fr-FR" b="0" i="0">
                <a:solidFill>
                  <a:srgbClr val="D1D5DB"/>
                </a:solidFill>
                <a:effectLst/>
                <a:latin typeface="Söhne"/>
              </a:rPr>
              <a:t>Publication régulière de contenu lié aux projets et aux réalisations de UPSSIWEB</a:t>
            </a:r>
          </a:p>
          <a:p>
            <a:pPr algn="l">
              <a:buFont typeface="Arial" panose="020B0604020202020204" pitchFamily="34" charset="0"/>
              <a:buChar char="•"/>
            </a:pPr>
            <a:r>
              <a:rPr lang="fr-FR" b="0" i="0">
                <a:solidFill>
                  <a:srgbClr val="D1D5DB"/>
                </a:solidFill>
                <a:effectLst/>
                <a:latin typeface="Söhne"/>
              </a:rPr>
              <a:t>Utilisation de LinkedIn </a:t>
            </a:r>
            <a:r>
              <a:rPr lang="fr-FR" b="0" i="0" err="1">
                <a:solidFill>
                  <a:srgbClr val="D1D5DB"/>
                </a:solidFill>
                <a:effectLst/>
                <a:latin typeface="Söhne"/>
              </a:rPr>
              <a:t>Ads</a:t>
            </a:r>
            <a:r>
              <a:rPr lang="fr-FR" b="0" i="0">
                <a:solidFill>
                  <a:srgbClr val="D1D5DB"/>
                </a:solidFill>
                <a:effectLst/>
                <a:latin typeface="Söhne"/>
              </a:rPr>
              <a:t> pour cibler les professionnels et les entreprises susceptibles d'être intéressés par les services de UPSSIWEB</a:t>
            </a:r>
          </a:p>
          <a:p>
            <a:pPr algn="l">
              <a:buFont typeface="Arial" panose="020B0604020202020204" pitchFamily="34" charset="0"/>
              <a:buChar char="•"/>
            </a:pPr>
            <a:r>
              <a:rPr lang="fr-FR" b="0" i="0">
                <a:solidFill>
                  <a:srgbClr val="D1D5DB"/>
                </a:solidFill>
                <a:effectLst/>
                <a:latin typeface="Söhne"/>
              </a:rPr>
              <a:t>Interaction avec les abonnés et les prospects sur LinkedIn pour créer des relations durables avec les clients potentiels</a:t>
            </a:r>
          </a:p>
          <a:p>
            <a:pPr algn="l">
              <a:buFont typeface="+mj-lt"/>
              <a:buAutoNum type="arabicPeriod" startAt="2"/>
            </a:pPr>
            <a:r>
              <a:rPr lang="fr-FR" b="0" i="0">
                <a:solidFill>
                  <a:srgbClr val="D1D5DB"/>
                </a:solidFill>
                <a:effectLst/>
                <a:latin typeface="Söhne"/>
              </a:rPr>
              <a:t>Indeed :</a:t>
            </a:r>
          </a:p>
          <a:p>
            <a:pPr algn="l">
              <a:buFont typeface="Arial" panose="020B0604020202020204" pitchFamily="34" charset="0"/>
              <a:buChar char="•"/>
            </a:pPr>
            <a:r>
              <a:rPr lang="fr-FR" b="0" i="0">
                <a:solidFill>
                  <a:srgbClr val="D1D5DB"/>
                </a:solidFill>
                <a:effectLst/>
                <a:latin typeface="Söhne"/>
              </a:rPr>
              <a:t>Création et gestion d'une page entreprise Indeed pour permettre à UPSSIWEB de présenter ses offres d'emploi et d'attirer des candidats qualifiés</a:t>
            </a:r>
          </a:p>
          <a:p>
            <a:pPr algn="l">
              <a:buFont typeface="Arial" panose="020B0604020202020204" pitchFamily="34" charset="0"/>
              <a:buChar char="•"/>
            </a:pPr>
            <a:r>
              <a:rPr lang="fr-FR" b="0" i="0">
                <a:solidFill>
                  <a:srgbClr val="D1D5DB"/>
                </a:solidFill>
                <a:effectLst/>
                <a:latin typeface="Söhne"/>
              </a:rPr>
              <a:t>Publication régulière d'offres d'emploi sur la page entreprise Indeed pour attirer des candidats qualifiés</a:t>
            </a:r>
          </a:p>
          <a:p>
            <a:pPr algn="l">
              <a:buFont typeface="Arial" panose="020B0604020202020204" pitchFamily="34" charset="0"/>
              <a:buChar char="•"/>
            </a:pPr>
            <a:r>
              <a:rPr lang="fr-FR" b="0" i="0">
                <a:solidFill>
                  <a:srgbClr val="D1D5DB"/>
                </a:solidFill>
                <a:effectLst/>
                <a:latin typeface="Söhne"/>
              </a:rPr>
              <a:t>Utilisation de la fonctionnalité "</a:t>
            </a:r>
            <a:r>
              <a:rPr lang="fr-FR" b="0" i="0" err="1">
                <a:solidFill>
                  <a:srgbClr val="D1D5DB"/>
                </a:solidFill>
                <a:effectLst/>
                <a:latin typeface="Söhne"/>
              </a:rPr>
              <a:t>Sponsored</a:t>
            </a:r>
            <a:r>
              <a:rPr lang="fr-FR" b="0" i="0">
                <a:solidFill>
                  <a:srgbClr val="D1D5DB"/>
                </a:solidFill>
                <a:effectLst/>
                <a:latin typeface="Söhne"/>
              </a:rPr>
              <a:t> Jobs" sur Indeed pour promouvoir les offres d'emploi auprès de candidats qualifiés</a:t>
            </a:r>
          </a:p>
          <a:p>
            <a:pPr algn="l">
              <a:buFont typeface="+mj-lt"/>
              <a:buAutoNum type="arabicPeriod" startAt="3"/>
            </a:pPr>
            <a:r>
              <a:rPr lang="fr-FR" b="0" i="0">
                <a:solidFill>
                  <a:srgbClr val="D1D5DB"/>
                </a:solidFill>
                <a:effectLst/>
                <a:latin typeface="Söhne"/>
              </a:rPr>
              <a:t>Instagram :</a:t>
            </a:r>
          </a:p>
          <a:p>
            <a:pPr algn="l">
              <a:buFont typeface="Arial" panose="020B0604020202020204" pitchFamily="34" charset="0"/>
              <a:buChar char="•"/>
            </a:pPr>
            <a:r>
              <a:rPr lang="fr-FR" b="0" i="0">
                <a:solidFill>
                  <a:srgbClr val="D1D5DB"/>
                </a:solidFill>
                <a:effectLst/>
                <a:latin typeface="Söhne"/>
              </a:rPr>
              <a:t>Création et gestion d'un compte Instagram pour permettre à UPSSIWEB de se présenter aux jeunes professionnels et aux entreprises innovantes</a:t>
            </a:r>
          </a:p>
          <a:p>
            <a:pPr algn="l">
              <a:buFont typeface="Arial" panose="020B0604020202020204" pitchFamily="34" charset="0"/>
              <a:buChar char="•"/>
            </a:pPr>
            <a:r>
              <a:rPr lang="fr-FR" b="0" i="0">
                <a:solidFill>
                  <a:srgbClr val="D1D5DB"/>
                </a:solidFill>
                <a:effectLst/>
                <a:latin typeface="Söhne"/>
              </a:rPr>
              <a:t>Publication régulière de contenu attrayant lié aux projets et aux réalisations de UPSSIWEB</a:t>
            </a:r>
          </a:p>
          <a:p>
            <a:pPr algn="l">
              <a:buFont typeface="Arial" panose="020B0604020202020204" pitchFamily="34" charset="0"/>
              <a:buChar char="•"/>
            </a:pPr>
            <a:r>
              <a:rPr lang="fr-FR" b="0" i="0">
                <a:solidFill>
                  <a:srgbClr val="D1D5DB"/>
                </a:solidFill>
                <a:effectLst/>
                <a:latin typeface="Söhne"/>
              </a:rPr>
              <a:t>Utilisation de hashtags pertinents pour attirer des abonnés et des prospects* qualifiés sur Instagram</a:t>
            </a:r>
          </a:p>
          <a:p>
            <a:pPr algn="l">
              <a:buFont typeface="Arial" panose="020B0604020202020204" pitchFamily="34" charset="0"/>
              <a:buChar char="•"/>
            </a:pPr>
            <a:r>
              <a:rPr lang="fr-FR" b="0" i="0">
                <a:solidFill>
                  <a:srgbClr val="D1D5DB"/>
                </a:solidFill>
                <a:effectLst/>
                <a:latin typeface="Söhne"/>
              </a:rPr>
              <a:t>Interaction avec les abonnés et les prospects sur Instagram pour créer des relations durables avec les clients potentiels</a:t>
            </a:r>
          </a:p>
          <a:p>
            <a:pPr algn="l"/>
            <a:r>
              <a:rPr lang="fr-FR" b="0" i="0">
                <a:solidFill>
                  <a:srgbClr val="D1D5DB"/>
                </a:solidFill>
                <a:effectLst/>
                <a:latin typeface="Söhne"/>
              </a:rPr>
              <a:t>En combinant ces trois réseaux sociaux, UPSSIWEB peut toucher une large audience de professionnels et d'entreprises intéressés par les services de l'entreprise. La création de contenu régulier et attrayant permettra de maintenir l'engagement des abonnés et des prospects, tandis que l'interaction avec eux permettra de créer des relations durables et de renforcer la notoriété de la marque.</a:t>
            </a:r>
          </a:p>
          <a:p>
            <a:endParaRPr lang="fr-FR"/>
          </a:p>
          <a:p>
            <a:endParaRPr lang="fr-FR"/>
          </a:p>
          <a:p>
            <a:pPr algn="l"/>
            <a:r>
              <a:rPr lang="fr-FR" b="0" i="0">
                <a:solidFill>
                  <a:srgbClr val="D1D5DB"/>
                </a:solidFill>
                <a:effectLst/>
                <a:latin typeface="Söhne"/>
              </a:rPr>
              <a:t>(*) Les prospects qualifiés sur Instagram sont des utilisateurs qui ont montré un intérêt réel pour les produits ou services proposés par une entreprise sur cette plateforme de réseau social. Ils ont peut-être déjà interagi avec le contenu de l'entreprise en laissant des commentaires, en aimant ou en partageant des publications, en envoyant des messages directs, ou en cliquant sur des publicités.</a:t>
            </a:r>
          </a:p>
          <a:p>
            <a:pPr algn="l"/>
            <a:r>
              <a:rPr lang="fr-FR" b="0" i="0">
                <a:solidFill>
                  <a:srgbClr val="D1D5DB"/>
                </a:solidFill>
                <a:effectLst/>
                <a:latin typeface="Söhne"/>
              </a:rPr>
              <a:t>Ces actions démontrent une certaine forme d'engagement et d'intérêt envers l'entreprise, ce qui en fait des prospects qualifiés. Les entreprises peuvent ensuite utiliser ces informations pour leur marketing et leur communication en leur offrant des offres ou des contenus personnalisés qui correspondent à leurs centres d'intérêt, afin de les encourager à faire un achat ou à prendre une autre action bénéfique pour l'entreprise.</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6</a:t>
            </a:fld>
            <a:endParaRPr lang="fr-FR"/>
          </a:p>
        </p:txBody>
      </p:sp>
    </p:spTree>
    <p:extLst>
      <p:ext uri="{BB962C8B-B14F-4D97-AF65-F5344CB8AC3E}">
        <p14:creationId xmlns:p14="http://schemas.microsoft.com/office/powerpoint/2010/main" val="164659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Pour le moteur de recherche sur réseau local :</a:t>
            </a:r>
          </a:p>
          <a:p>
            <a:pPr algn="l">
              <a:buFont typeface="Arial" panose="020B0604020202020204" pitchFamily="34" charset="0"/>
              <a:buChar char="•"/>
            </a:pPr>
            <a:r>
              <a:rPr lang="fr-FR" b="0" i="0">
                <a:solidFill>
                  <a:srgbClr val="D1D5DB"/>
                </a:solidFill>
                <a:effectLst/>
                <a:latin typeface="Söhne"/>
              </a:rPr>
              <a:t>Utiliser des algorithmes de recherche éco-responsables qui minimisent les requêtes inutiles et évitent de stocker des données redondantes.</a:t>
            </a:r>
          </a:p>
          <a:p>
            <a:pPr algn="l">
              <a:buFont typeface="Arial" panose="020B0604020202020204" pitchFamily="34" charset="0"/>
              <a:buChar char="•"/>
            </a:pPr>
            <a:r>
              <a:rPr lang="fr-FR" b="0" i="0">
                <a:solidFill>
                  <a:srgbClr val="D1D5DB"/>
                </a:solidFill>
                <a:effectLst/>
                <a:latin typeface="Söhne"/>
              </a:rPr>
              <a:t>Optimiser les processus de gestion de l'énergie pour les équipements du moteur de recherche sur le réseau local en les éteignant lorsqu'ils ne sont pas utilisés.</a:t>
            </a:r>
          </a:p>
          <a:p>
            <a:pPr algn="l">
              <a:buFont typeface="Arial" panose="020B0604020202020204" pitchFamily="34" charset="0"/>
              <a:buChar char="•"/>
            </a:pPr>
            <a:r>
              <a:rPr lang="fr-FR" b="0" i="0">
                <a:solidFill>
                  <a:srgbClr val="D1D5DB"/>
                </a:solidFill>
                <a:effectLst/>
                <a:latin typeface="Söhne"/>
              </a:rPr>
              <a:t>Adopter des pratiques de programmation propre pour éviter les lignes de code inutiles, les processus énergivores ou les fuites de mémoire.</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7</a:t>
            </a:fld>
            <a:endParaRPr lang="fr-FR"/>
          </a:p>
        </p:txBody>
      </p:sp>
    </p:spTree>
    <p:extLst>
      <p:ext uri="{BB962C8B-B14F-4D97-AF65-F5344CB8AC3E}">
        <p14:creationId xmlns:p14="http://schemas.microsoft.com/office/powerpoint/2010/main" val="162161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Éco-responsabilité : votre entreprise est engagée dans la promotion de pratiques durables et respectueuses de l'environnement.</a:t>
            </a:r>
          </a:p>
          <a:p>
            <a:pPr algn="l">
              <a:buFont typeface="+mj-lt"/>
              <a:buAutoNum type="arabicPeriod"/>
            </a:pPr>
            <a:r>
              <a:rPr lang="fr-FR" b="0" i="0">
                <a:solidFill>
                  <a:srgbClr val="D1D5DB"/>
                </a:solidFill>
                <a:effectLst/>
                <a:latin typeface="Söhne"/>
              </a:rPr>
              <a:t>Innovation : votre entreprise encourage l'innovation et la créativité pour trouver des solutions originales et efficaces aux besoins de vos clients.</a:t>
            </a:r>
          </a:p>
          <a:p>
            <a:pPr algn="l">
              <a:buFont typeface="+mj-lt"/>
              <a:buAutoNum type="arabicPeriod"/>
            </a:pPr>
            <a:r>
              <a:rPr lang="fr-FR" b="0" i="0">
                <a:solidFill>
                  <a:srgbClr val="D1D5DB"/>
                </a:solidFill>
                <a:effectLst/>
                <a:latin typeface="Söhne"/>
              </a:rPr>
              <a:t>Qualité : votre entreprise est soucieuse de la qualité de ses produits et services, en s'assurant que ces derniers répondent aux attentes et besoins des clients.</a:t>
            </a:r>
          </a:p>
          <a:p>
            <a:pPr algn="l">
              <a:buFont typeface="+mj-lt"/>
              <a:buAutoNum type="arabicPeriod"/>
            </a:pPr>
            <a:r>
              <a:rPr lang="fr-FR" b="0" i="0">
                <a:solidFill>
                  <a:srgbClr val="D1D5DB"/>
                </a:solidFill>
                <a:effectLst/>
                <a:latin typeface="Söhne"/>
              </a:rPr>
              <a:t>Respect : votre entreprise valorise le respect des personnes, des cultures, des opinions et des droits, en garantissant une politique d'égalité et de non-discrimination.</a:t>
            </a:r>
          </a:p>
          <a:p>
            <a:pPr algn="l">
              <a:buFont typeface="+mj-lt"/>
              <a:buAutoNum type="arabicPeriod"/>
            </a:pPr>
            <a:r>
              <a:rPr lang="fr-FR" b="0" i="0">
                <a:solidFill>
                  <a:srgbClr val="D1D5DB"/>
                </a:solidFill>
                <a:effectLst/>
                <a:latin typeface="Söhne"/>
              </a:rPr>
              <a:t>Engagement : votre entreprise s'engage à être transparente et honnête dans ses relations avec les clients, les partenaires et les employés.</a:t>
            </a:r>
          </a:p>
          <a:p>
            <a:pPr algn="l">
              <a:buFont typeface="+mj-lt"/>
              <a:buAutoNum type="arabicPeriod"/>
            </a:pPr>
            <a:r>
              <a:rPr lang="fr-FR" b="0" i="0">
                <a:solidFill>
                  <a:srgbClr val="D1D5DB"/>
                </a:solidFill>
                <a:effectLst/>
                <a:latin typeface="Söhne"/>
              </a:rPr>
              <a:t>Partage : votre entreprise valorise le partage de connaissances et d'expériences pour favoriser l'évolution et le développement des individus et des organisations.</a:t>
            </a: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8</a:t>
            </a:fld>
            <a:endParaRPr lang="fr-FR"/>
          </a:p>
        </p:txBody>
      </p:sp>
    </p:spTree>
    <p:extLst>
      <p:ext uri="{BB962C8B-B14F-4D97-AF65-F5344CB8AC3E}">
        <p14:creationId xmlns:p14="http://schemas.microsoft.com/office/powerpoint/2010/main" val="27846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a:solidFill>
                  <a:srgbClr val="D1D5DB"/>
                </a:solidFill>
                <a:effectLst/>
                <a:latin typeface="Söhne"/>
              </a:rPr>
              <a:t>UPSSIWEB </a:t>
            </a:r>
            <a:r>
              <a:rPr lang="fr-FR" b="0" i="0" err="1">
                <a:solidFill>
                  <a:srgbClr val="D1D5DB"/>
                </a:solidFill>
                <a:effectLst/>
                <a:latin typeface="Söhne"/>
              </a:rPr>
              <a:t>Search</a:t>
            </a:r>
            <a:r>
              <a:rPr lang="fr-FR" b="0" i="0">
                <a:solidFill>
                  <a:srgbClr val="D1D5DB"/>
                </a:solidFill>
                <a:effectLst/>
                <a:latin typeface="Söhne"/>
              </a:rPr>
              <a:t> - cette gamme de produits se concentre sur la recherche textuelle, permettant aux utilisateurs de trouver facilement des fichiers et des documents sur leur réseau local en utilisant des mots-clés et des phrases.</a:t>
            </a:r>
          </a:p>
          <a:p>
            <a:pPr algn="l">
              <a:buFont typeface="+mj-lt"/>
              <a:buAutoNum type="arabicPeriod"/>
            </a:pPr>
            <a:r>
              <a:rPr lang="fr-FR" b="0" i="0">
                <a:solidFill>
                  <a:srgbClr val="D1D5DB"/>
                </a:solidFill>
                <a:effectLst/>
                <a:latin typeface="Söhne"/>
              </a:rPr>
              <a:t>UPSSIWEB Image </a:t>
            </a:r>
            <a:r>
              <a:rPr lang="fr-FR" b="0" i="0" err="1">
                <a:solidFill>
                  <a:srgbClr val="D1D5DB"/>
                </a:solidFill>
                <a:effectLst/>
                <a:latin typeface="Söhne"/>
              </a:rPr>
              <a:t>Search</a:t>
            </a:r>
            <a:r>
              <a:rPr lang="fr-FR" b="0" i="0">
                <a:solidFill>
                  <a:srgbClr val="D1D5DB"/>
                </a:solidFill>
                <a:effectLst/>
                <a:latin typeface="Söhne"/>
              </a:rPr>
              <a:t> - cette gamme de produits se concentre sur la recherche d'images, offrant des fonctionnalités avancées telles que la recherche par couleur et la reconnaissance d'image, permettant aux utilisateurs de trouver rapidement les images qu'ils recherchent.</a:t>
            </a:r>
          </a:p>
          <a:p>
            <a:pPr algn="l">
              <a:buFont typeface="+mj-lt"/>
              <a:buAutoNum type="arabicPeriod"/>
            </a:pPr>
            <a:r>
              <a:rPr lang="fr-FR" b="0" i="0">
                <a:solidFill>
                  <a:srgbClr val="D1D5DB"/>
                </a:solidFill>
                <a:effectLst/>
                <a:latin typeface="Söhne"/>
              </a:rPr>
              <a:t>UPSSIWEB Sound </a:t>
            </a:r>
            <a:r>
              <a:rPr lang="fr-FR" b="0" i="0" err="1">
                <a:solidFill>
                  <a:srgbClr val="D1D5DB"/>
                </a:solidFill>
                <a:effectLst/>
                <a:latin typeface="Söhne"/>
              </a:rPr>
              <a:t>Search</a:t>
            </a:r>
            <a:r>
              <a:rPr lang="fr-FR" b="0" i="0">
                <a:solidFill>
                  <a:srgbClr val="D1D5DB"/>
                </a:solidFill>
                <a:effectLst/>
                <a:latin typeface="Söhne"/>
              </a:rPr>
              <a:t> - cette gamme de produits se concentre sur la recherche de fichiers audio, permettant aux utilisateurs de rechercher facilement des fichiers de musique et de son sur leur réseau local, en utilisant des mots-clés ou en identifiant un jingle.</a:t>
            </a:r>
          </a:p>
          <a:p>
            <a:pPr algn="l">
              <a:buFont typeface="+mj-lt"/>
              <a:buAutoNum type="arabicPeriod"/>
            </a:pPr>
            <a:r>
              <a:rPr lang="fr-FR" b="0" i="0">
                <a:solidFill>
                  <a:srgbClr val="D1D5DB"/>
                </a:solidFill>
                <a:effectLst/>
                <a:latin typeface="Söhne"/>
              </a:rPr>
              <a:t>UPSSIWEB File Management - cette gamme de produits permet aux utilisateurs de gérer efficacement les fichiers et les documents sur leur réseau local, en offrant des fonctionnalités de stockage et de partage de fichiers sécurisées et conviviales.</a:t>
            </a:r>
          </a:p>
          <a:p>
            <a:pPr algn="l">
              <a:buFont typeface="+mj-lt"/>
              <a:buAutoNum type="arabicPeriod"/>
            </a:pPr>
            <a:r>
              <a:rPr lang="fr-FR" b="0" i="0">
                <a:solidFill>
                  <a:srgbClr val="D1D5DB"/>
                </a:solidFill>
                <a:effectLst/>
                <a:latin typeface="Söhne"/>
              </a:rPr>
              <a:t>UPSSIWEB Data </a:t>
            </a:r>
            <a:r>
              <a:rPr lang="fr-FR" b="0" i="0" err="1">
                <a:solidFill>
                  <a:srgbClr val="D1D5DB"/>
                </a:solidFill>
                <a:effectLst/>
                <a:latin typeface="Söhne"/>
              </a:rPr>
              <a:t>Analysis</a:t>
            </a:r>
            <a:r>
              <a:rPr lang="fr-FR" b="0" i="0">
                <a:solidFill>
                  <a:srgbClr val="D1D5DB"/>
                </a:solidFill>
                <a:effectLst/>
                <a:latin typeface="Söhne"/>
              </a:rPr>
              <a:t> - cette gamme de produits propose des fonctionnalités avancées d'analyse de données, permettant aux utilisateurs de découvrir des tendances, des modèles et des informations importantes dans leurs fichiers et documents.</a:t>
            </a:r>
          </a:p>
          <a:p>
            <a:pPr algn="l"/>
            <a:r>
              <a:rPr lang="fr-FR" b="0" i="0">
                <a:solidFill>
                  <a:srgbClr val="D1D5DB"/>
                </a:solidFill>
                <a:effectLst/>
                <a:latin typeface="Söhne"/>
              </a:rPr>
              <a:t>En termes d'options à développer dans le futur, vous pourriez envisager de développer des fonctionnalités pour la recherche de vidéos, la reconnaissance de la parole, la gestion de projets, la collaboration en temps réel, ou encore des outils d'automatisation pour simplifier les processus de travail.</a:t>
            </a:r>
          </a:p>
          <a:p>
            <a:endParaRPr lang="fr-FR"/>
          </a:p>
        </p:txBody>
      </p:sp>
      <p:sp>
        <p:nvSpPr>
          <p:cNvPr id="4" name="Espace réservé du numéro de diapositive 3"/>
          <p:cNvSpPr>
            <a:spLocks noGrp="1"/>
          </p:cNvSpPr>
          <p:nvPr>
            <p:ph type="sldNum" sz="quarter" idx="5"/>
          </p:nvPr>
        </p:nvSpPr>
        <p:spPr/>
        <p:txBody>
          <a:bodyPr/>
          <a:lstStyle/>
          <a:p>
            <a:fld id="{8EA21C5E-500D-4E60-9A46-EA7155DC5531}" type="slidenum">
              <a:rPr lang="fr-FR" smtClean="0"/>
              <a:t>9</a:t>
            </a:fld>
            <a:endParaRPr lang="fr-FR"/>
          </a:p>
        </p:txBody>
      </p:sp>
    </p:spTree>
    <p:extLst>
      <p:ext uri="{BB962C8B-B14F-4D97-AF65-F5344CB8AC3E}">
        <p14:creationId xmlns:p14="http://schemas.microsoft.com/office/powerpoint/2010/main" val="21651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E6A00-ECF4-8ADA-7E5A-46858088B9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E6543AD-4A3D-7EC9-1566-2BE18BB75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4597570-AC99-BAF5-153B-02A47F7D8CF4}"/>
              </a:ext>
            </a:extLst>
          </p:cNvPr>
          <p:cNvSpPr>
            <a:spLocks noGrp="1"/>
          </p:cNvSpPr>
          <p:nvPr>
            <p:ph type="dt" sz="half" idx="10"/>
          </p:nvPr>
        </p:nvSpPr>
        <p:spPr/>
        <p:txBody>
          <a:bodyPr/>
          <a:lstStyle/>
          <a:p>
            <a:fld id="{5CD723F3-EC4B-46F8-9FCF-0656E76D5477}" type="datetime1">
              <a:rPr lang="fr-FR" smtClean="0"/>
              <a:t>11/04/2023</a:t>
            </a:fld>
            <a:endParaRPr lang="fr-FR"/>
          </a:p>
        </p:txBody>
      </p:sp>
      <p:sp>
        <p:nvSpPr>
          <p:cNvPr id="5" name="Espace réservé du pied de page 4">
            <a:extLst>
              <a:ext uri="{FF2B5EF4-FFF2-40B4-BE49-F238E27FC236}">
                <a16:creationId xmlns:a16="http://schemas.microsoft.com/office/drawing/2014/main" id="{2C57EC1C-A9BE-A896-4660-1CF4DF4DF00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42371-C710-0626-2595-2201F9182BDD}"/>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60851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9E2289-CB40-80EA-2DE2-1829142DC92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B60463E-7845-0DF0-1CB6-1E6FE07AE7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F80D21-7854-462A-0304-A1C23E6FA7C6}"/>
              </a:ext>
            </a:extLst>
          </p:cNvPr>
          <p:cNvSpPr>
            <a:spLocks noGrp="1"/>
          </p:cNvSpPr>
          <p:nvPr>
            <p:ph type="dt" sz="half" idx="10"/>
          </p:nvPr>
        </p:nvSpPr>
        <p:spPr/>
        <p:txBody>
          <a:bodyPr/>
          <a:lstStyle/>
          <a:p>
            <a:fld id="{F171B632-217A-4DAE-94B0-88A4248497AA}" type="datetime1">
              <a:rPr lang="fr-FR" smtClean="0"/>
              <a:t>11/04/2023</a:t>
            </a:fld>
            <a:endParaRPr lang="fr-FR"/>
          </a:p>
        </p:txBody>
      </p:sp>
      <p:sp>
        <p:nvSpPr>
          <p:cNvPr id="5" name="Espace réservé du pied de page 4">
            <a:extLst>
              <a:ext uri="{FF2B5EF4-FFF2-40B4-BE49-F238E27FC236}">
                <a16:creationId xmlns:a16="http://schemas.microsoft.com/office/drawing/2014/main" id="{E315C75D-F2BD-B3A2-17F8-11030F37B2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2B152D-C51D-6B3B-E61A-F9492DF4E2E8}"/>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14639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1C7BE83-38AD-D682-4CBB-523A099E7AD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32092EF-AC4D-7965-8C64-E43CF299247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A52DA38-526D-E283-D3C8-D68536749C00}"/>
              </a:ext>
            </a:extLst>
          </p:cNvPr>
          <p:cNvSpPr>
            <a:spLocks noGrp="1"/>
          </p:cNvSpPr>
          <p:nvPr>
            <p:ph type="dt" sz="half" idx="10"/>
          </p:nvPr>
        </p:nvSpPr>
        <p:spPr/>
        <p:txBody>
          <a:bodyPr/>
          <a:lstStyle/>
          <a:p>
            <a:fld id="{C1D38559-406A-464F-BEE8-BB20D43C3C2A}" type="datetime1">
              <a:rPr lang="fr-FR" smtClean="0"/>
              <a:t>11/04/2023</a:t>
            </a:fld>
            <a:endParaRPr lang="fr-FR"/>
          </a:p>
        </p:txBody>
      </p:sp>
      <p:sp>
        <p:nvSpPr>
          <p:cNvPr id="5" name="Espace réservé du pied de page 4">
            <a:extLst>
              <a:ext uri="{FF2B5EF4-FFF2-40B4-BE49-F238E27FC236}">
                <a16:creationId xmlns:a16="http://schemas.microsoft.com/office/drawing/2014/main" id="{66B43AA2-83D4-A0D5-9B8C-8253C1D4E16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089538-DFA6-8DBC-2F9A-D39947575577}"/>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73608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82228-9E9F-8831-6AAD-7D3E2B5511C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FF55F77-63CA-0049-DAD0-A09CED12BEB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4A3DFA2-996A-A2FF-1AE0-25B492D213A5}"/>
              </a:ext>
            </a:extLst>
          </p:cNvPr>
          <p:cNvSpPr>
            <a:spLocks noGrp="1"/>
          </p:cNvSpPr>
          <p:nvPr>
            <p:ph type="dt" sz="half" idx="10"/>
          </p:nvPr>
        </p:nvSpPr>
        <p:spPr/>
        <p:txBody>
          <a:bodyPr/>
          <a:lstStyle/>
          <a:p>
            <a:fld id="{7B0F15C7-B773-4E65-96EC-52AFB6DABBB0}" type="datetime1">
              <a:rPr lang="fr-FR" smtClean="0"/>
              <a:t>11/04/2023</a:t>
            </a:fld>
            <a:endParaRPr lang="fr-FR"/>
          </a:p>
        </p:txBody>
      </p:sp>
      <p:sp>
        <p:nvSpPr>
          <p:cNvPr id="5" name="Espace réservé du pied de page 4">
            <a:extLst>
              <a:ext uri="{FF2B5EF4-FFF2-40B4-BE49-F238E27FC236}">
                <a16:creationId xmlns:a16="http://schemas.microsoft.com/office/drawing/2014/main" id="{298AD8F6-CBF1-7AE8-7629-C87B1B9CE73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9D5487-2C9C-5E17-5248-48981188F963}"/>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47782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0987EE-960B-B476-9F35-7C48904A268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1D54EDF-4CDD-0DA4-0869-811C07D36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9DF9352-C940-739D-C17A-5F734606CF4F}"/>
              </a:ext>
            </a:extLst>
          </p:cNvPr>
          <p:cNvSpPr>
            <a:spLocks noGrp="1"/>
          </p:cNvSpPr>
          <p:nvPr>
            <p:ph type="dt" sz="half" idx="10"/>
          </p:nvPr>
        </p:nvSpPr>
        <p:spPr/>
        <p:txBody>
          <a:bodyPr/>
          <a:lstStyle/>
          <a:p>
            <a:fld id="{CC3892C4-0E9F-4E17-BFD2-B6C1BB363628}" type="datetime1">
              <a:rPr lang="fr-FR" smtClean="0"/>
              <a:t>11/04/2023</a:t>
            </a:fld>
            <a:endParaRPr lang="fr-FR"/>
          </a:p>
        </p:txBody>
      </p:sp>
      <p:sp>
        <p:nvSpPr>
          <p:cNvPr id="5" name="Espace réservé du pied de page 4">
            <a:extLst>
              <a:ext uri="{FF2B5EF4-FFF2-40B4-BE49-F238E27FC236}">
                <a16:creationId xmlns:a16="http://schemas.microsoft.com/office/drawing/2014/main" id="{71629258-7B4D-1367-E30C-5D6D71D934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C4C2A9-1B1E-1086-5328-95724EEC94D2}"/>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72258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1E911-EDF9-B008-70C1-8B2C0C9EFC7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427C516-D5AA-5746-0F42-D26E7754424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4C30D5-D5B3-EEDF-A17F-96923552F8C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15D48FF-8EF0-1028-AF25-90628B4566A7}"/>
              </a:ext>
            </a:extLst>
          </p:cNvPr>
          <p:cNvSpPr>
            <a:spLocks noGrp="1"/>
          </p:cNvSpPr>
          <p:nvPr>
            <p:ph type="dt" sz="half" idx="10"/>
          </p:nvPr>
        </p:nvSpPr>
        <p:spPr/>
        <p:txBody>
          <a:bodyPr/>
          <a:lstStyle/>
          <a:p>
            <a:fld id="{CB549EC4-7E45-4589-9785-4FFFC31765F4}" type="datetime1">
              <a:rPr lang="fr-FR" smtClean="0"/>
              <a:t>11/04/2023</a:t>
            </a:fld>
            <a:endParaRPr lang="fr-FR"/>
          </a:p>
        </p:txBody>
      </p:sp>
      <p:sp>
        <p:nvSpPr>
          <p:cNvPr id="6" name="Espace réservé du pied de page 5">
            <a:extLst>
              <a:ext uri="{FF2B5EF4-FFF2-40B4-BE49-F238E27FC236}">
                <a16:creationId xmlns:a16="http://schemas.microsoft.com/office/drawing/2014/main" id="{0CA4F66C-3870-245C-29A3-3E281D79C2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E908ABA-23B2-5FA0-3B02-5FE5771EB7C8}"/>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428368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D04EE-D6E6-53CA-1536-5C340FF2503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E883C4B-0C4A-33FD-4F42-4EB25107FA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C12EA67-FB78-A8BC-CD1D-3A835DEE0F9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D70E423-4786-4460-EF6B-A18E92041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744663-E47E-FF0D-BAC1-38D1557DAFF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9349081-3E54-33D7-0323-75A3CAB6B39C}"/>
              </a:ext>
            </a:extLst>
          </p:cNvPr>
          <p:cNvSpPr>
            <a:spLocks noGrp="1"/>
          </p:cNvSpPr>
          <p:nvPr>
            <p:ph type="dt" sz="half" idx="10"/>
          </p:nvPr>
        </p:nvSpPr>
        <p:spPr/>
        <p:txBody>
          <a:bodyPr/>
          <a:lstStyle/>
          <a:p>
            <a:fld id="{925814D8-9030-41D3-B730-BCE435704207}" type="datetime1">
              <a:rPr lang="fr-FR" smtClean="0"/>
              <a:t>11/04/2023</a:t>
            </a:fld>
            <a:endParaRPr lang="fr-FR"/>
          </a:p>
        </p:txBody>
      </p:sp>
      <p:sp>
        <p:nvSpPr>
          <p:cNvPr id="8" name="Espace réservé du pied de page 7">
            <a:extLst>
              <a:ext uri="{FF2B5EF4-FFF2-40B4-BE49-F238E27FC236}">
                <a16:creationId xmlns:a16="http://schemas.microsoft.com/office/drawing/2014/main" id="{36B80C3E-798C-81DC-6053-75664D61F92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CA1D176-09E5-EA59-B362-3FD11383EC22}"/>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312670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09B0EB-AB61-5AE0-71E4-00FFC2AF2CC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5A5FDDE-00DD-2309-3A25-34A4445D9AE7}"/>
              </a:ext>
            </a:extLst>
          </p:cNvPr>
          <p:cNvSpPr>
            <a:spLocks noGrp="1"/>
          </p:cNvSpPr>
          <p:nvPr>
            <p:ph type="dt" sz="half" idx="10"/>
          </p:nvPr>
        </p:nvSpPr>
        <p:spPr/>
        <p:txBody>
          <a:bodyPr/>
          <a:lstStyle/>
          <a:p>
            <a:fld id="{BCA24A04-493B-479D-AF1A-7ACE9721F508}" type="datetime1">
              <a:rPr lang="fr-FR" smtClean="0"/>
              <a:t>11/04/2023</a:t>
            </a:fld>
            <a:endParaRPr lang="fr-FR"/>
          </a:p>
        </p:txBody>
      </p:sp>
      <p:sp>
        <p:nvSpPr>
          <p:cNvPr id="4" name="Espace réservé du pied de page 3">
            <a:extLst>
              <a:ext uri="{FF2B5EF4-FFF2-40B4-BE49-F238E27FC236}">
                <a16:creationId xmlns:a16="http://schemas.microsoft.com/office/drawing/2014/main" id="{42A894E2-9A1B-DE62-71CA-A2576061366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4378B56-EBC2-42AA-CF7B-1AE81862818D}"/>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46998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129FFE2-B080-198F-4E07-DD5B1FBDB718}"/>
              </a:ext>
            </a:extLst>
          </p:cNvPr>
          <p:cNvSpPr>
            <a:spLocks noGrp="1"/>
          </p:cNvSpPr>
          <p:nvPr>
            <p:ph type="dt" sz="half" idx="10"/>
          </p:nvPr>
        </p:nvSpPr>
        <p:spPr/>
        <p:txBody>
          <a:bodyPr/>
          <a:lstStyle/>
          <a:p>
            <a:fld id="{FD139468-0F2B-41AF-AE60-F97D782B58FF}" type="datetime1">
              <a:rPr lang="fr-FR" smtClean="0"/>
              <a:t>11/04/2023</a:t>
            </a:fld>
            <a:endParaRPr lang="fr-FR"/>
          </a:p>
        </p:txBody>
      </p:sp>
      <p:sp>
        <p:nvSpPr>
          <p:cNvPr id="3" name="Espace réservé du pied de page 2">
            <a:extLst>
              <a:ext uri="{FF2B5EF4-FFF2-40B4-BE49-F238E27FC236}">
                <a16:creationId xmlns:a16="http://schemas.microsoft.com/office/drawing/2014/main" id="{76E7764B-B5CC-9A91-D0F0-7C5E1F2C180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F2FCDF2-AF18-8B1B-6A21-17CF6690592F}"/>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1468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19DCF-0203-B45F-70DB-D579B64B7BC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BED5D10-BA83-BAAA-3163-E58591639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C86D9AA-1CE9-76CD-494E-A1CB499F9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20F744A-E076-7505-0D7F-6CB7F33258B0}"/>
              </a:ext>
            </a:extLst>
          </p:cNvPr>
          <p:cNvSpPr>
            <a:spLocks noGrp="1"/>
          </p:cNvSpPr>
          <p:nvPr>
            <p:ph type="dt" sz="half" idx="10"/>
          </p:nvPr>
        </p:nvSpPr>
        <p:spPr/>
        <p:txBody>
          <a:bodyPr/>
          <a:lstStyle/>
          <a:p>
            <a:fld id="{B58D7CE6-A65A-4FCD-A20F-292E4687DAF3}" type="datetime1">
              <a:rPr lang="fr-FR" smtClean="0"/>
              <a:t>11/04/2023</a:t>
            </a:fld>
            <a:endParaRPr lang="fr-FR"/>
          </a:p>
        </p:txBody>
      </p:sp>
      <p:sp>
        <p:nvSpPr>
          <p:cNvPr id="6" name="Espace réservé du pied de page 5">
            <a:extLst>
              <a:ext uri="{FF2B5EF4-FFF2-40B4-BE49-F238E27FC236}">
                <a16:creationId xmlns:a16="http://schemas.microsoft.com/office/drawing/2014/main" id="{93B5F6E5-8A24-AE99-90BA-44CDCF4C79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A889F27-061B-549A-7A73-3DC9F4EFE3A6}"/>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2088298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6FCA4-258F-6D05-7ECF-250EFA9F5D5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31FE8F-7EF1-EBC5-F5E6-1FFE41ACE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718E480-B09B-53C1-E7B8-4BF0DBADF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54BC44F-2FE7-69ED-8C26-CFB3CCDCCA52}"/>
              </a:ext>
            </a:extLst>
          </p:cNvPr>
          <p:cNvSpPr>
            <a:spLocks noGrp="1"/>
          </p:cNvSpPr>
          <p:nvPr>
            <p:ph type="dt" sz="half" idx="10"/>
          </p:nvPr>
        </p:nvSpPr>
        <p:spPr/>
        <p:txBody>
          <a:bodyPr/>
          <a:lstStyle/>
          <a:p>
            <a:fld id="{F57E1F83-806E-4553-A96C-8CAE403A5E99}" type="datetime1">
              <a:rPr lang="fr-FR" smtClean="0"/>
              <a:t>11/04/2023</a:t>
            </a:fld>
            <a:endParaRPr lang="fr-FR"/>
          </a:p>
        </p:txBody>
      </p:sp>
      <p:sp>
        <p:nvSpPr>
          <p:cNvPr id="6" name="Espace réservé du pied de page 5">
            <a:extLst>
              <a:ext uri="{FF2B5EF4-FFF2-40B4-BE49-F238E27FC236}">
                <a16:creationId xmlns:a16="http://schemas.microsoft.com/office/drawing/2014/main" id="{E9330A0F-9537-3240-1C46-BF08461AF03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FF9B4FF-C66B-5905-3DDF-5C421AD4DE12}"/>
              </a:ext>
            </a:extLst>
          </p:cNvPr>
          <p:cNvSpPr>
            <a:spLocks noGrp="1"/>
          </p:cNvSpPr>
          <p:nvPr>
            <p:ph type="sldNum" sz="quarter" idx="12"/>
          </p:nvPr>
        </p:nvSpPr>
        <p:spPr/>
        <p:txBody>
          <a:bodyPr/>
          <a:lstStyle/>
          <a:p>
            <a:fld id="{2699CF7E-55C1-48B1-AF76-DBA297E1C479}" type="slidenum">
              <a:rPr lang="fr-FR" smtClean="0"/>
              <a:t>‹#›</a:t>
            </a:fld>
            <a:endParaRPr lang="fr-FR"/>
          </a:p>
        </p:txBody>
      </p:sp>
    </p:spTree>
    <p:extLst>
      <p:ext uri="{BB962C8B-B14F-4D97-AF65-F5344CB8AC3E}">
        <p14:creationId xmlns:p14="http://schemas.microsoft.com/office/powerpoint/2010/main" val="153404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AC36DE0-9F6C-9C6F-EFD2-FE7CD93EB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41BF581-00F5-B80D-AD96-2850C3DB3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A3ECFA6-5D3C-6D6C-50C4-39979D973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1E2C8-F3C2-4679-B8B8-1BFEA8234B4B}" type="datetime1">
              <a:rPr lang="fr-FR" smtClean="0"/>
              <a:t>11/04/2023</a:t>
            </a:fld>
            <a:endParaRPr lang="fr-FR"/>
          </a:p>
        </p:txBody>
      </p:sp>
      <p:sp>
        <p:nvSpPr>
          <p:cNvPr id="5" name="Espace réservé du pied de page 4">
            <a:extLst>
              <a:ext uri="{FF2B5EF4-FFF2-40B4-BE49-F238E27FC236}">
                <a16:creationId xmlns:a16="http://schemas.microsoft.com/office/drawing/2014/main" id="{C7114E70-DB90-2ED7-CAC1-E8DCF092B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17F9A0E-079B-C165-E824-FC52482AA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9CF7E-55C1-48B1-AF76-DBA297E1C479}" type="slidenum">
              <a:rPr lang="fr-FR" smtClean="0"/>
              <a:t>‹#›</a:t>
            </a:fld>
            <a:endParaRPr lang="fr-FR"/>
          </a:p>
        </p:txBody>
      </p:sp>
    </p:spTree>
    <p:extLst>
      <p:ext uri="{BB962C8B-B14F-4D97-AF65-F5344CB8AC3E}">
        <p14:creationId xmlns:p14="http://schemas.microsoft.com/office/powerpoint/2010/main" val="3324771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s>
</file>

<file path=ppt/slides/_rels/slide1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2.jpeg"/><Relationship Id="rId3" Type="http://schemas.openxmlformats.org/officeDocument/2006/relationships/image" Target="../media/image93.svg"/><Relationship Id="rId7" Type="http://schemas.openxmlformats.org/officeDocument/2006/relationships/image" Target="../media/image95.svg"/><Relationship Id="rId12" Type="http://schemas.openxmlformats.org/officeDocument/2006/relationships/image" Target="../media/image5.jpe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8.jpeg"/><Relationship Id="rId5" Type="http://schemas.openxmlformats.org/officeDocument/2006/relationships/image" Target="../media/image97.svg"/><Relationship Id="rId10" Type="http://schemas.openxmlformats.org/officeDocument/2006/relationships/image" Target="../media/image7.jpeg"/><Relationship Id="rId4" Type="http://schemas.openxmlformats.org/officeDocument/2006/relationships/image" Target="../media/image96.png"/><Relationship Id="rId9"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image" Target="../media/image104.svg"/><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_rels/slide1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image" Target="../media/image116.svg"/><Relationship Id="rId7" Type="http://schemas.openxmlformats.org/officeDocument/2006/relationships/image" Target="../media/image85.svg"/><Relationship Id="rId12" Type="http://schemas.openxmlformats.org/officeDocument/2006/relationships/image" Target="../media/image121.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20.svg"/><Relationship Id="rId5" Type="http://schemas.openxmlformats.org/officeDocument/2006/relationships/image" Target="../media/image104.svg"/><Relationship Id="rId15" Type="http://schemas.openxmlformats.org/officeDocument/2006/relationships/image" Target="../media/image124.svg"/><Relationship Id="rId10" Type="http://schemas.openxmlformats.org/officeDocument/2006/relationships/image" Target="../media/image119.png"/><Relationship Id="rId4" Type="http://schemas.openxmlformats.org/officeDocument/2006/relationships/image" Target="../media/image103.png"/><Relationship Id="rId9" Type="http://schemas.openxmlformats.org/officeDocument/2006/relationships/image" Target="../media/image118.svg"/><Relationship Id="rId14" Type="http://schemas.openxmlformats.org/officeDocument/2006/relationships/image" Target="../media/image1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26.svg"/><Relationship Id="rId7" Type="http://schemas.openxmlformats.org/officeDocument/2006/relationships/image" Target="../media/image97.sv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5.svg"/></Relationships>
</file>

<file path=ppt/slides/_rels/slide19.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6.svg"/><Relationship Id="rId7" Type="http://schemas.openxmlformats.org/officeDocument/2006/relationships/image" Target="../media/image95.sv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7.sv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35.sv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1.sv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1.svg"/><Relationship Id="rId7" Type="http://schemas.openxmlformats.org/officeDocument/2006/relationships/image" Target="../media/image139.sv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136.png"/><Relationship Id="rId9" Type="http://schemas.openxmlformats.org/officeDocument/2006/relationships/image" Target="../media/image141.svg"/></Relationships>
</file>

<file path=ppt/slides/_rels/slide27.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sv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svg"/><Relationship Id="rId4" Type="http://schemas.openxmlformats.org/officeDocument/2006/relationships/image" Target="../media/image144.png"/></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5.sv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50.png"/><Relationship Id="rId4" Type="http://schemas.openxmlformats.org/officeDocument/2006/relationships/image" Target="../media/image143.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3" Type="http://schemas.openxmlformats.org/officeDocument/2006/relationships/image" Target="../media/image143.svg"/><Relationship Id="rId7" Type="http://schemas.openxmlformats.org/officeDocument/2006/relationships/image" Target="../media/image152.svg"/><Relationship Id="rId12" Type="http://schemas.openxmlformats.org/officeDocument/2006/relationships/image" Target="../media/image15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svg"/><Relationship Id="rId5" Type="http://schemas.openxmlformats.org/officeDocument/2006/relationships/image" Target="../media/image145.svg"/><Relationship Id="rId10" Type="http://schemas.openxmlformats.org/officeDocument/2006/relationships/image" Target="../media/image155.png"/><Relationship Id="rId4" Type="http://schemas.openxmlformats.org/officeDocument/2006/relationships/image" Target="../media/image144.png"/><Relationship Id="rId9" Type="http://schemas.openxmlformats.org/officeDocument/2006/relationships/image" Target="../media/image154.svg"/></Relationships>
</file>

<file path=ppt/slides/_rels/slide3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3.svg"/><Relationship Id="rId7" Type="http://schemas.openxmlformats.org/officeDocument/2006/relationships/image" Target="../media/image160.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45.svg"/><Relationship Id="rId4" Type="http://schemas.openxmlformats.org/officeDocument/2006/relationships/image" Target="../media/image144.png"/></Relationships>
</file>

<file path=ppt/slides/_rels/slide3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svg"/><Relationship Id="rId7" Type="http://schemas.openxmlformats.org/officeDocument/2006/relationships/image" Target="../media/image167.sv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 Id="rId9" Type="http://schemas.openxmlformats.org/officeDocument/2006/relationships/image" Target="../media/image169.svg"/></Relationships>
</file>

<file path=ppt/slides/_rels/slide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34.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70.png"/><Relationship Id="rId4" Type="http://schemas.openxmlformats.org/officeDocument/2006/relationships/image" Target="../media/image93.svg"/><Relationship Id="rId9" Type="http://schemas.openxmlformats.org/officeDocument/2006/relationships/image" Target="../media/image148.jpe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40.png"/><Relationship Id="rId4" Type="http://schemas.openxmlformats.org/officeDocument/2006/relationships/image" Target="../media/image36.svg"/><Relationship Id="rId9" Type="http://schemas.openxmlformats.org/officeDocument/2006/relationships/image" Target="../media/image27.png"/><Relationship Id="rId1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7.xml"/><Relationship Id="rId16"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11.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12.svg"/><Relationship Id="rId9" Type="http://schemas.openxmlformats.org/officeDocument/2006/relationships/image" Target="../media/image62.png"/><Relationship Id="rId14" Type="http://schemas.openxmlformats.org/officeDocument/2006/relationships/image" Target="../media/image67.sv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A96558D-5A7E-5731-461C-298A2F6DE98B}"/>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a:extLst>
              <a:ext uri="{FF2B5EF4-FFF2-40B4-BE49-F238E27FC236}">
                <a16:creationId xmlns:a16="http://schemas.microsoft.com/office/drawing/2014/main" id="{8D27DBDD-16AE-49CE-75C2-1F0F0356B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314" y="1046860"/>
            <a:ext cx="3392874" cy="3396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DE72782-3556-59C1-2ABB-0693604F3B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91" t="8479" r="499" b="39373"/>
          <a:stretch/>
        </p:blipFill>
        <p:spPr bwMode="auto">
          <a:xfrm>
            <a:off x="7627434" y="541503"/>
            <a:ext cx="1497476" cy="1486209"/>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49C28FC4-657E-A7A9-84B1-F0A7992BD6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433"/>
          <a:stretch/>
        </p:blipFill>
        <p:spPr bwMode="auto">
          <a:xfrm>
            <a:off x="7636723" y="3645697"/>
            <a:ext cx="1532814" cy="1486209"/>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2" name="Image 11" descr="Une image contenant arbre, extérieur&#10;&#10;Description générée automatiquement">
            <a:extLst>
              <a:ext uri="{FF2B5EF4-FFF2-40B4-BE49-F238E27FC236}">
                <a16:creationId xmlns:a16="http://schemas.microsoft.com/office/drawing/2014/main" id="{DBC7E7BF-2F47-51BB-356D-E4983496FCCC}"/>
              </a:ext>
            </a:extLst>
          </p:cNvPr>
          <p:cNvPicPr>
            <a:picLocks noChangeAspect="1"/>
          </p:cNvPicPr>
          <p:nvPr/>
        </p:nvPicPr>
        <p:blipFill rotWithShape="1">
          <a:blip r:embed="rId7">
            <a:extLst>
              <a:ext uri="{28A0092B-C50C-407E-A947-70E740481C1C}">
                <a14:useLocalDpi xmlns:a14="http://schemas.microsoft.com/office/drawing/2010/main" val="0"/>
              </a:ext>
            </a:extLst>
          </a:blip>
          <a:srcRect t="19702" r="9934" b="13421"/>
          <a:stretch/>
        </p:blipFill>
        <p:spPr>
          <a:xfrm>
            <a:off x="5329593" y="542787"/>
            <a:ext cx="1500357" cy="1486209"/>
          </a:xfrm>
          <a:prstGeom prst="ellipse">
            <a:avLst/>
          </a:prstGeom>
          <a:ln>
            <a:noFill/>
          </a:ln>
          <a:effectLst/>
        </p:spPr>
      </p:pic>
      <p:pic>
        <p:nvPicPr>
          <p:cNvPr id="14" name="Picture 2">
            <a:extLst>
              <a:ext uri="{FF2B5EF4-FFF2-40B4-BE49-F238E27FC236}">
                <a16:creationId xmlns:a16="http://schemas.microsoft.com/office/drawing/2014/main" id="{847D3868-D2D8-BEF2-6E90-BC217E5D66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03" t="20457" r="20523" b="33399"/>
          <a:stretch/>
        </p:blipFill>
        <p:spPr bwMode="auto">
          <a:xfrm>
            <a:off x="5329593" y="3635290"/>
            <a:ext cx="1532814" cy="1541591"/>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2B53A634-F5F7-3A3F-CB28-0D04F33B6C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0629"/>
          <a:stretch/>
        </p:blipFill>
        <p:spPr bwMode="auto">
          <a:xfrm>
            <a:off x="9943853" y="3645697"/>
            <a:ext cx="1532814" cy="1520776"/>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1E9A0862-AC32-2879-0AF5-EFA5B41312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6403" b="9790"/>
          <a:stretch/>
        </p:blipFill>
        <p:spPr bwMode="auto">
          <a:xfrm>
            <a:off x="9963158" y="541503"/>
            <a:ext cx="1513509" cy="1486209"/>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7759F167-D77E-90F5-EF33-B70E45CE0DA3}"/>
              </a:ext>
            </a:extLst>
          </p:cNvPr>
          <p:cNvSpPr txBox="1"/>
          <p:nvPr/>
        </p:nvSpPr>
        <p:spPr>
          <a:xfrm>
            <a:off x="642575" y="4889622"/>
            <a:ext cx="4175197" cy="1569660"/>
          </a:xfrm>
          <a:prstGeom prst="rect">
            <a:avLst/>
          </a:prstGeom>
          <a:noFill/>
        </p:spPr>
        <p:txBody>
          <a:bodyPr wrap="square">
            <a:spAutoFit/>
          </a:bodyPr>
          <a:lstStyle/>
          <a:p>
            <a:r>
              <a:rPr lang="fr-FR" sz="1600">
                <a:solidFill>
                  <a:schemeClr val="bg1"/>
                </a:solidFill>
                <a:latin typeface="Poppins Bold" panose="00000800000000000000" pitchFamily="2" charset="0"/>
                <a:cs typeface="Poppins Bold" panose="00000800000000000000" pitchFamily="2" charset="0"/>
              </a:rPr>
              <a:t>UPSSIWEB : la technologie verte à votre service</a:t>
            </a:r>
          </a:p>
          <a:p>
            <a:br>
              <a:rPr lang="fr-FR" sz="1600">
                <a:solidFill>
                  <a:schemeClr val="bg1"/>
                </a:solidFill>
                <a:latin typeface="Poppins Bold" panose="00000800000000000000" pitchFamily="2" charset="0"/>
                <a:cs typeface="Poppins Bold" panose="00000800000000000000" pitchFamily="2" charset="0"/>
              </a:rPr>
            </a:br>
            <a:r>
              <a:rPr lang="fr-FR" sz="1600">
                <a:solidFill>
                  <a:schemeClr val="bg1"/>
                </a:solidFill>
                <a:latin typeface="Poppins Bold" panose="00000800000000000000" pitchFamily="2" charset="0"/>
                <a:cs typeface="Poppins Bold" panose="00000800000000000000" pitchFamily="2" charset="0"/>
              </a:rPr>
              <a:t>Présentation de fin de projet</a:t>
            </a:r>
          </a:p>
          <a:p>
            <a:r>
              <a:rPr lang="fr-FR" sz="1600">
                <a:solidFill>
                  <a:schemeClr val="bg1"/>
                </a:solidFill>
                <a:latin typeface="Poppins Bold" panose="00000800000000000000" pitchFamily="2" charset="0"/>
                <a:cs typeface="Poppins Bold" panose="00000800000000000000" pitchFamily="2" charset="0"/>
              </a:rPr>
              <a:t>Présentation produit</a:t>
            </a:r>
          </a:p>
          <a:p>
            <a:r>
              <a:rPr lang="fr-FR" sz="1600">
                <a:solidFill>
                  <a:schemeClr val="bg1"/>
                </a:solidFill>
                <a:latin typeface="Poppins Bold" panose="00000800000000000000" pitchFamily="2" charset="0"/>
                <a:cs typeface="Poppins Bold" panose="00000800000000000000" pitchFamily="2" charset="0"/>
              </a:rPr>
              <a:t>Entreprise UPSSIWEB – Client Google</a:t>
            </a:r>
          </a:p>
        </p:txBody>
      </p:sp>
      <p:sp>
        <p:nvSpPr>
          <p:cNvPr id="3" name="ZoneTexte 2">
            <a:extLst>
              <a:ext uri="{FF2B5EF4-FFF2-40B4-BE49-F238E27FC236}">
                <a16:creationId xmlns:a16="http://schemas.microsoft.com/office/drawing/2014/main" id="{744A878D-A370-E20F-87E4-3736F664087F}"/>
              </a:ext>
            </a:extLst>
          </p:cNvPr>
          <p:cNvSpPr txBox="1"/>
          <p:nvPr/>
        </p:nvSpPr>
        <p:spPr>
          <a:xfrm>
            <a:off x="5171554" y="5300414"/>
            <a:ext cx="2531930" cy="1077218"/>
          </a:xfrm>
          <a:prstGeom prst="rect">
            <a:avLst/>
          </a:prstGeom>
          <a:noFill/>
        </p:spPr>
        <p:txBody>
          <a:bodyPr wrap="square">
            <a:spAutoFit/>
          </a:bodyPr>
          <a:lstStyle/>
          <a:p>
            <a:r>
              <a:rPr lang="fr-FR" sz="1600">
                <a:solidFill>
                  <a:schemeClr val="bg1"/>
                </a:solidFill>
                <a:latin typeface="Poppins Bold" panose="00000800000000000000" pitchFamily="2" charset="0"/>
                <a:cs typeface="Poppins Bold" panose="00000800000000000000" pitchFamily="2" charset="0"/>
              </a:rPr>
              <a:t>Flavie THIBAULT</a:t>
            </a:r>
          </a:p>
          <a:p>
            <a:r>
              <a:rPr lang="fr-FR" sz="1200">
                <a:solidFill>
                  <a:schemeClr val="bg1"/>
                </a:solidFill>
                <a:latin typeface="Poppins Light" panose="00000400000000000000" pitchFamily="2" charset="0"/>
                <a:cs typeface="Poppins Light" panose="00000400000000000000" pitchFamily="2" charset="0"/>
              </a:rPr>
              <a:t>Co-responsable de l’IHM</a:t>
            </a:r>
          </a:p>
          <a:p>
            <a:r>
              <a:rPr lang="fr-FR" sz="1200">
                <a:solidFill>
                  <a:schemeClr val="bg1"/>
                </a:solidFill>
                <a:latin typeface="Poppins Light" panose="00000400000000000000" pitchFamily="2" charset="0"/>
                <a:cs typeface="Poppins Light" panose="00000400000000000000" pitchFamily="2" charset="0"/>
              </a:rPr>
              <a:t>Développeuse frontend JAVA</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Coordinatrice client</a:t>
            </a:r>
          </a:p>
          <a:p>
            <a:r>
              <a:rPr lang="fr-FR" sz="1200">
                <a:solidFill>
                  <a:schemeClr val="bg1"/>
                </a:solidFill>
                <a:latin typeface="Poppins Light" panose="00000400000000000000" pitchFamily="2" charset="0"/>
                <a:cs typeface="Poppins Light" panose="00000400000000000000" pitchFamily="2" charset="0"/>
              </a:rPr>
              <a:t>Chargée de communication</a:t>
            </a:r>
          </a:p>
        </p:txBody>
      </p:sp>
      <p:sp>
        <p:nvSpPr>
          <p:cNvPr id="5" name="ZoneTexte 4">
            <a:extLst>
              <a:ext uri="{FF2B5EF4-FFF2-40B4-BE49-F238E27FC236}">
                <a16:creationId xmlns:a16="http://schemas.microsoft.com/office/drawing/2014/main" id="{2165DF1F-A19B-4944-DA3C-BD8A9B675FFA}"/>
              </a:ext>
            </a:extLst>
          </p:cNvPr>
          <p:cNvSpPr txBox="1"/>
          <p:nvPr/>
        </p:nvSpPr>
        <p:spPr>
          <a:xfrm>
            <a:off x="7557527" y="5300414"/>
            <a:ext cx="2300400" cy="1261884"/>
          </a:xfrm>
          <a:prstGeom prst="rect">
            <a:avLst/>
          </a:prstGeom>
          <a:noFill/>
        </p:spPr>
        <p:txBody>
          <a:bodyPr wrap="square">
            <a:spAutoFit/>
          </a:bodyPr>
          <a:lstStyle/>
          <a:p>
            <a:r>
              <a:rPr lang="fr-FR" sz="1600">
                <a:solidFill>
                  <a:schemeClr val="bg1"/>
                </a:solidFill>
                <a:latin typeface="Poppins Bold" panose="00000800000000000000" pitchFamily="2" charset="0"/>
                <a:cs typeface="Poppins Bold" panose="00000800000000000000" pitchFamily="2" charset="0"/>
              </a:rPr>
              <a:t>Bastien LALANNE</a:t>
            </a:r>
          </a:p>
          <a:p>
            <a:r>
              <a:rPr lang="fr-FR" sz="1200">
                <a:solidFill>
                  <a:schemeClr val="bg1"/>
                </a:solidFill>
                <a:latin typeface="Poppins Light" panose="00000400000000000000" pitchFamily="2" charset="0"/>
                <a:cs typeface="Poppins Light" panose="00000400000000000000" pitchFamily="2" charset="0"/>
              </a:rPr>
              <a:t>Co-responsable de l’IHM</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Trésorier</a:t>
            </a:r>
          </a:p>
          <a:p>
            <a:r>
              <a:rPr lang="fr-FR" sz="1200">
                <a:solidFill>
                  <a:schemeClr val="bg1"/>
                </a:solidFill>
                <a:latin typeface="Poppins Light" panose="00000400000000000000" pitchFamily="2" charset="0"/>
                <a:cs typeface="Poppins Light" panose="00000400000000000000" pitchFamily="2" charset="0"/>
              </a:rPr>
              <a:t>Développeur frontend JAVA</a:t>
            </a:r>
          </a:p>
          <a:p>
            <a:r>
              <a:rPr lang="fr-FR" sz="1200">
                <a:solidFill>
                  <a:schemeClr val="bg1"/>
                </a:solidFill>
                <a:latin typeface="Poppins Light" panose="00000400000000000000" pitchFamily="2" charset="0"/>
                <a:cs typeface="Poppins Light" panose="00000400000000000000" pitchFamily="2" charset="0"/>
              </a:rPr>
              <a:t>Responsable des sous-traitants</a:t>
            </a:r>
          </a:p>
        </p:txBody>
      </p:sp>
      <p:sp>
        <p:nvSpPr>
          <p:cNvPr id="8" name="ZoneTexte 7">
            <a:extLst>
              <a:ext uri="{FF2B5EF4-FFF2-40B4-BE49-F238E27FC236}">
                <a16:creationId xmlns:a16="http://schemas.microsoft.com/office/drawing/2014/main" id="{F02936EE-0838-B43E-598F-2858AD92FE82}"/>
              </a:ext>
            </a:extLst>
          </p:cNvPr>
          <p:cNvSpPr txBox="1"/>
          <p:nvPr/>
        </p:nvSpPr>
        <p:spPr>
          <a:xfrm>
            <a:off x="5095504" y="2152341"/>
            <a:ext cx="2531930" cy="1214948"/>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Alexis GIBERT</a:t>
            </a:r>
            <a:br>
              <a:rPr lang="fr-FR" sz="1600">
                <a:solidFill>
                  <a:schemeClr val="bg1"/>
                </a:solidFill>
                <a:latin typeface="Poppins Bold" panose="00000800000000000000" pitchFamily="2" charset="0"/>
                <a:cs typeface="Poppins Bold" panose="00000800000000000000" pitchFamily="2" charset="0"/>
              </a:rPr>
            </a:br>
            <a:r>
              <a:rPr lang="fr-FR" sz="1200">
                <a:solidFill>
                  <a:schemeClr val="bg1"/>
                </a:solidFill>
                <a:latin typeface="Poppins Light" panose="00000400000000000000" pitchFamily="2" charset="0"/>
                <a:cs typeface="Poppins Light" panose="00000400000000000000" pitchFamily="2" charset="0"/>
              </a:rPr>
              <a:t>Coordinateur projet en charge de la gestion de projet </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Développeur backend JAVA-C en charge du bus virtuel</a:t>
            </a:r>
          </a:p>
        </p:txBody>
      </p:sp>
      <p:sp>
        <p:nvSpPr>
          <p:cNvPr id="13" name="ZoneTexte 12">
            <a:extLst>
              <a:ext uri="{FF2B5EF4-FFF2-40B4-BE49-F238E27FC236}">
                <a16:creationId xmlns:a16="http://schemas.microsoft.com/office/drawing/2014/main" id="{0614EC0D-7D67-D50E-19FF-E6485C5C0288}"/>
              </a:ext>
            </a:extLst>
          </p:cNvPr>
          <p:cNvSpPr txBox="1"/>
          <p:nvPr/>
        </p:nvSpPr>
        <p:spPr>
          <a:xfrm>
            <a:off x="7550265" y="2137395"/>
            <a:ext cx="2531930" cy="1214948"/>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Andy DEGBEGNI</a:t>
            </a:r>
            <a:br>
              <a:rPr lang="fr-FR" sz="1600">
                <a:solidFill>
                  <a:schemeClr val="bg1"/>
                </a:solidFill>
                <a:latin typeface="Poppins Bold" panose="00000800000000000000" pitchFamily="2" charset="0"/>
                <a:cs typeface="Poppins Bold" panose="00000800000000000000" pitchFamily="2" charset="0"/>
              </a:rPr>
            </a:br>
            <a:r>
              <a:rPr lang="fr-FR" sz="1200">
                <a:solidFill>
                  <a:schemeClr val="bg1"/>
                </a:solidFill>
                <a:latin typeface="Poppins Light" panose="00000400000000000000" pitchFamily="2" charset="0"/>
                <a:cs typeface="Poppins Light" panose="00000400000000000000" pitchFamily="2" charset="0"/>
              </a:rPr>
              <a:t>Responsable qualité</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Développeur backend C pour l’amélioration du moteur de recherche</a:t>
            </a:r>
          </a:p>
        </p:txBody>
      </p:sp>
      <p:sp>
        <p:nvSpPr>
          <p:cNvPr id="18" name="ZoneTexte 17">
            <a:extLst>
              <a:ext uri="{FF2B5EF4-FFF2-40B4-BE49-F238E27FC236}">
                <a16:creationId xmlns:a16="http://schemas.microsoft.com/office/drawing/2014/main" id="{9FB3290E-6D6D-0286-57F3-5D05939BD43B}"/>
              </a:ext>
            </a:extLst>
          </p:cNvPr>
          <p:cNvSpPr txBox="1"/>
          <p:nvPr/>
        </p:nvSpPr>
        <p:spPr>
          <a:xfrm>
            <a:off x="9943853" y="5291102"/>
            <a:ext cx="2074364" cy="1261884"/>
          </a:xfrm>
          <a:prstGeom prst="rect">
            <a:avLst/>
          </a:prstGeom>
          <a:noFill/>
        </p:spPr>
        <p:txBody>
          <a:bodyPr wrap="square">
            <a:spAutoFit/>
          </a:bodyPr>
          <a:lstStyle/>
          <a:p>
            <a:pPr>
              <a:spcAft>
                <a:spcPts val="1000"/>
              </a:spcAft>
            </a:pPr>
            <a:r>
              <a:rPr lang="fr-FR" sz="1600">
                <a:solidFill>
                  <a:schemeClr val="bg1"/>
                </a:solidFill>
                <a:latin typeface="Poppins Bold" panose="00000800000000000000" pitchFamily="2" charset="0"/>
                <a:cs typeface="Poppins Bold" panose="00000800000000000000" pitchFamily="2" charset="0"/>
              </a:rPr>
              <a:t>Emilien VESIN</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Responsable de l’intégration</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Chargé de la démarche de développement durable (</a:t>
            </a:r>
            <a:r>
              <a:rPr lang="fr-FR" sz="1200" err="1">
                <a:solidFill>
                  <a:schemeClr val="bg1"/>
                </a:solidFill>
                <a:latin typeface="Poppins Light" panose="00000400000000000000" pitchFamily="2" charset="0"/>
                <a:cs typeface="Poppins Light" panose="00000400000000000000" pitchFamily="2" charset="0"/>
              </a:rPr>
              <a:t>GreenIT</a:t>
            </a:r>
            <a:r>
              <a:rPr lang="fr-FR" sz="1200">
                <a:solidFill>
                  <a:schemeClr val="bg1"/>
                </a:solidFill>
                <a:latin typeface="Poppins Light" panose="00000400000000000000" pitchFamily="2" charset="0"/>
                <a:cs typeface="Poppins Light" panose="00000400000000000000" pitchFamily="2" charset="0"/>
              </a:rPr>
              <a:t>)</a:t>
            </a:r>
          </a:p>
        </p:txBody>
      </p:sp>
      <p:sp>
        <p:nvSpPr>
          <p:cNvPr id="21" name="ZoneTexte 20">
            <a:extLst>
              <a:ext uri="{FF2B5EF4-FFF2-40B4-BE49-F238E27FC236}">
                <a16:creationId xmlns:a16="http://schemas.microsoft.com/office/drawing/2014/main" id="{1D69A72B-8530-3207-86C2-EE2F904BACAE}"/>
              </a:ext>
            </a:extLst>
          </p:cNvPr>
          <p:cNvSpPr txBox="1"/>
          <p:nvPr/>
        </p:nvSpPr>
        <p:spPr>
          <a:xfrm>
            <a:off x="10013558" y="2152341"/>
            <a:ext cx="2074364" cy="1214948"/>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Elio GENSON</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Responsable SAV</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Support technique</a:t>
            </a:r>
            <a:br>
              <a:rPr lang="fr-FR" sz="1200">
                <a:solidFill>
                  <a:schemeClr val="bg1"/>
                </a:solidFill>
                <a:latin typeface="Poppins Light" panose="00000400000000000000" pitchFamily="2" charset="0"/>
                <a:cs typeface="Poppins Light" panose="00000400000000000000" pitchFamily="2" charset="0"/>
              </a:rPr>
            </a:br>
            <a:r>
              <a:rPr lang="fr-FR" sz="1200">
                <a:solidFill>
                  <a:schemeClr val="bg1"/>
                </a:solidFill>
                <a:latin typeface="Poppins Light" panose="00000400000000000000" pitchFamily="2" charset="0"/>
                <a:cs typeface="Poppins Light" panose="00000400000000000000" pitchFamily="2" charset="0"/>
              </a:rPr>
              <a:t>Développeur backend JAVA</a:t>
            </a:r>
          </a:p>
        </p:txBody>
      </p:sp>
    </p:spTree>
    <p:extLst>
      <p:ext uri="{BB962C8B-B14F-4D97-AF65-F5344CB8AC3E}">
        <p14:creationId xmlns:p14="http://schemas.microsoft.com/office/powerpoint/2010/main" val="1571107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89AB53F-C811-BB73-DE58-D91B816CCC72}"/>
              </a:ext>
            </a:extLst>
          </p:cNvPr>
          <p:cNvSpPr>
            <a:spLocks noGrp="1"/>
          </p:cNvSpPr>
          <p:nvPr>
            <p:ph type="sldNum" sz="quarter" idx="12"/>
          </p:nvPr>
        </p:nvSpPr>
        <p:spPr/>
        <p:txBody>
          <a:bodyPr/>
          <a:lstStyle/>
          <a:p>
            <a:fld id="{2699CF7E-55C1-48B1-AF76-DBA297E1C479}" type="slidenum">
              <a:rPr lang="fr-FR" smtClean="0">
                <a:solidFill>
                  <a:srgbClr val="5D3FC9"/>
                </a:solidFill>
              </a:rPr>
              <a:t>10</a:t>
            </a:fld>
            <a:endParaRPr lang="fr-FR">
              <a:solidFill>
                <a:srgbClr val="5D3FC9"/>
              </a:solidFill>
            </a:endParaRPr>
          </a:p>
        </p:txBody>
      </p:sp>
      <p:sp>
        <p:nvSpPr>
          <p:cNvPr id="6" name="ZoneTexte 5">
            <a:extLst>
              <a:ext uri="{FF2B5EF4-FFF2-40B4-BE49-F238E27FC236}">
                <a16:creationId xmlns:a16="http://schemas.microsoft.com/office/drawing/2014/main" id="{2D270C47-01DF-FA44-AB73-660A581D0F6D}"/>
              </a:ext>
            </a:extLst>
          </p:cNvPr>
          <p:cNvSpPr txBox="1"/>
          <p:nvPr/>
        </p:nvSpPr>
        <p:spPr>
          <a:xfrm>
            <a:off x="758109" y="929526"/>
            <a:ext cx="10011491"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Ce que vous recherchiez</a:t>
            </a:r>
          </a:p>
        </p:txBody>
      </p:sp>
      <p:pic>
        <p:nvPicPr>
          <p:cNvPr id="3" name="Graphique 2" descr="Éclair avec un remplissage uni">
            <a:extLst>
              <a:ext uri="{FF2B5EF4-FFF2-40B4-BE49-F238E27FC236}">
                <a16:creationId xmlns:a16="http://schemas.microsoft.com/office/drawing/2014/main" id="{E602657A-70C3-C3EF-CB62-E33AF2CE0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3343" y="2660650"/>
            <a:ext cx="1536700" cy="1536700"/>
          </a:xfrm>
          <a:prstGeom prst="rect">
            <a:avLst/>
          </a:prstGeom>
        </p:spPr>
      </p:pic>
      <p:pic>
        <p:nvPicPr>
          <p:cNvPr id="5" name="Graphique 4" descr="Énergie renouvelable avec un remplissage uni">
            <a:extLst>
              <a:ext uri="{FF2B5EF4-FFF2-40B4-BE49-F238E27FC236}">
                <a16:creationId xmlns:a16="http://schemas.microsoft.com/office/drawing/2014/main" id="{9C99E1E3-AECE-E441-7937-92868F9590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6062" y="2660650"/>
            <a:ext cx="1536700" cy="1536700"/>
          </a:xfrm>
          <a:prstGeom prst="rect">
            <a:avLst/>
          </a:prstGeom>
        </p:spPr>
      </p:pic>
      <p:sp>
        <p:nvSpPr>
          <p:cNvPr id="9" name="ZoneTexte 8">
            <a:extLst>
              <a:ext uri="{FF2B5EF4-FFF2-40B4-BE49-F238E27FC236}">
                <a16:creationId xmlns:a16="http://schemas.microsoft.com/office/drawing/2014/main" id="{6EC721E2-6814-F490-B970-76A2C4E7CE83}"/>
              </a:ext>
            </a:extLst>
          </p:cNvPr>
          <p:cNvSpPr txBox="1"/>
          <p:nvPr/>
        </p:nvSpPr>
        <p:spPr>
          <a:xfrm>
            <a:off x="1143343" y="4319597"/>
            <a:ext cx="2086691" cy="923330"/>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a:solidFill>
                  <a:srgbClr val="5D3FC9"/>
                </a:solidFill>
                <a:latin typeface="Poppins Light" panose="00000400000000000000" pitchFamily="2" charset="0"/>
                <a:cs typeface="Poppins Light" panose="00000400000000000000" pitchFamily="2" charset="0"/>
              </a:defRPr>
            </a:lvl1pPr>
          </a:lstStyle>
          <a:p>
            <a:pPr marL="0" indent="0">
              <a:buNone/>
            </a:pPr>
            <a:r>
              <a:rPr lang="fr-FR">
                <a:latin typeface="Poppins Bold" panose="00000800000000000000" pitchFamily="2" charset="0"/>
                <a:cs typeface="Poppins Bold" panose="00000800000000000000" pitchFamily="2" charset="0"/>
              </a:rPr>
              <a:t>Réduction de la consommation d'énergie</a:t>
            </a:r>
          </a:p>
        </p:txBody>
      </p:sp>
      <p:sp>
        <p:nvSpPr>
          <p:cNvPr id="10" name="ZoneTexte 9">
            <a:extLst>
              <a:ext uri="{FF2B5EF4-FFF2-40B4-BE49-F238E27FC236}">
                <a16:creationId xmlns:a16="http://schemas.microsoft.com/office/drawing/2014/main" id="{87D57CAA-971C-54D3-BB3A-7367B0F00F54}"/>
              </a:ext>
            </a:extLst>
          </p:cNvPr>
          <p:cNvSpPr txBox="1"/>
          <p:nvPr/>
        </p:nvSpPr>
        <p:spPr>
          <a:xfrm>
            <a:off x="4028723" y="4319597"/>
            <a:ext cx="1837267" cy="923330"/>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a:solidFill>
                  <a:srgbClr val="5D3FC9"/>
                </a:solidFill>
                <a:latin typeface="Poppins Light" panose="00000400000000000000" pitchFamily="2" charset="0"/>
                <a:cs typeface="Poppins Light" panose="00000400000000000000" pitchFamily="2" charset="0"/>
              </a:defRPr>
            </a:lvl1pPr>
          </a:lstStyle>
          <a:p>
            <a:pPr marL="0" indent="0">
              <a:buNone/>
            </a:pPr>
            <a:r>
              <a:rPr lang="fr-FR">
                <a:latin typeface="Poppins Bold" panose="00000800000000000000" pitchFamily="2" charset="0"/>
                <a:cs typeface="Poppins Bold" panose="00000800000000000000" pitchFamily="2" charset="0"/>
              </a:rPr>
              <a:t>Réduction de l'empreinte carbone</a:t>
            </a:r>
          </a:p>
        </p:txBody>
      </p:sp>
      <p:sp>
        <p:nvSpPr>
          <p:cNvPr id="11" name="ZoneTexte 10">
            <a:extLst>
              <a:ext uri="{FF2B5EF4-FFF2-40B4-BE49-F238E27FC236}">
                <a16:creationId xmlns:a16="http://schemas.microsoft.com/office/drawing/2014/main" id="{447B3965-7078-B518-3280-675DAA3E8E56}"/>
              </a:ext>
            </a:extLst>
          </p:cNvPr>
          <p:cNvSpPr txBox="1"/>
          <p:nvPr/>
        </p:nvSpPr>
        <p:spPr>
          <a:xfrm>
            <a:off x="6664679" y="4319597"/>
            <a:ext cx="1837267" cy="646331"/>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a:solidFill>
                  <a:srgbClr val="5D3FC9"/>
                </a:solidFill>
                <a:latin typeface="Poppins Light" panose="00000400000000000000" pitchFamily="2" charset="0"/>
                <a:cs typeface="Poppins Light" panose="00000400000000000000" pitchFamily="2" charset="0"/>
              </a:defRPr>
            </a:lvl1pPr>
          </a:lstStyle>
          <a:p>
            <a:pPr marL="0" indent="0">
              <a:buNone/>
            </a:pPr>
            <a:r>
              <a:rPr lang="fr-FR">
                <a:latin typeface="Poppins Bold" panose="00000800000000000000" pitchFamily="2" charset="0"/>
                <a:cs typeface="Poppins Bold" panose="00000800000000000000" pitchFamily="2" charset="0"/>
              </a:rPr>
              <a:t>Protection de la vie privée  </a:t>
            </a:r>
          </a:p>
        </p:txBody>
      </p:sp>
      <p:sp>
        <p:nvSpPr>
          <p:cNvPr id="12" name="ZoneTexte 11">
            <a:extLst>
              <a:ext uri="{FF2B5EF4-FFF2-40B4-BE49-F238E27FC236}">
                <a16:creationId xmlns:a16="http://schemas.microsoft.com/office/drawing/2014/main" id="{F729B5C0-DAA4-75F8-93DB-A276EE83DC47}"/>
              </a:ext>
            </a:extLst>
          </p:cNvPr>
          <p:cNvSpPr txBox="1"/>
          <p:nvPr/>
        </p:nvSpPr>
        <p:spPr>
          <a:xfrm>
            <a:off x="9300634" y="4319597"/>
            <a:ext cx="1837267" cy="646331"/>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a:solidFill>
                  <a:srgbClr val="5D3FC9"/>
                </a:solidFill>
                <a:latin typeface="Poppins Light" panose="00000400000000000000" pitchFamily="2" charset="0"/>
                <a:cs typeface="Poppins Light" panose="00000400000000000000" pitchFamily="2" charset="0"/>
              </a:defRPr>
            </a:lvl1pPr>
          </a:lstStyle>
          <a:p>
            <a:pPr marL="0" indent="0">
              <a:buNone/>
            </a:pPr>
            <a:r>
              <a:rPr lang="fr-FR">
                <a:latin typeface="Poppins Bold" panose="00000800000000000000" pitchFamily="2" charset="0"/>
                <a:cs typeface="Poppins Bold" panose="00000800000000000000" pitchFamily="2" charset="0"/>
              </a:rPr>
              <a:t>Amélioration de la sécurité </a:t>
            </a:r>
          </a:p>
        </p:txBody>
      </p:sp>
      <p:pic>
        <p:nvPicPr>
          <p:cNvPr id="15" name="Graphique 14" descr="Bouclier avec un remplissage uni">
            <a:extLst>
              <a:ext uri="{FF2B5EF4-FFF2-40B4-BE49-F238E27FC236}">
                <a16:creationId xmlns:a16="http://schemas.microsoft.com/office/drawing/2014/main" id="{90F37F29-E6A7-4D59-D4F1-1676D66630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461500" y="2660650"/>
            <a:ext cx="1536700" cy="1536700"/>
          </a:xfrm>
          <a:prstGeom prst="rect">
            <a:avLst/>
          </a:prstGeom>
        </p:spPr>
      </p:pic>
      <p:pic>
        <p:nvPicPr>
          <p:cNvPr id="16" name="Graphique 15" descr="Scanner oculaire avec un remplissage uni">
            <a:extLst>
              <a:ext uri="{FF2B5EF4-FFF2-40B4-BE49-F238E27FC236}">
                <a16:creationId xmlns:a16="http://schemas.microsoft.com/office/drawing/2014/main" id="{EF6B25C4-2AF2-47ED-5EAD-3D0AAF12FD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88781" y="2660650"/>
            <a:ext cx="1536700" cy="1536700"/>
          </a:xfrm>
          <a:prstGeom prst="rect">
            <a:avLst/>
          </a:prstGeom>
        </p:spPr>
      </p:pic>
    </p:spTree>
    <p:extLst>
      <p:ext uri="{BB962C8B-B14F-4D97-AF65-F5344CB8AC3E}">
        <p14:creationId xmlns:p14="http://schemas.microsoft.com/office/powerpoint/2010/main" val="78117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89AB53F-C811-BB73-DE58-D91B816CCC72}"/>
              </a:ext>
            </a:extLst>
          </p:cNvPr>
          <p:cNvSpPr>
            <a:spLocks noGrp="1"/>
          </p:cNvSpPr>
          <p:nvPr>
            <p:ph type="sldNum" sz="quarter" idx="12"/>
          </p:nvPr>
        </p:nvSpPr>
        <p:spPr/>
        <p:txBody>
          <a:bodyPr/>
          <a:lstStyle/>
          <a:p>
            <a:fld id="{2699CF7E-55C1-48B1-AF76-DBA297E1C479}" type="slidenum">
              <a:rPr lang="fr-FR" smtClean="0">
                <a:solidFill>
                  <a:srgbClr val="5D3FC9"/>
                </a:solidFill>
              </a:rPr>
              <a:t>11</a:t>
            </a:fld>
            <a:endParaRPr lang="fr-FR">
              <a:solidFill>
                <a:srgbClr val="5D3FC9"/>
              </a:solidFill>
            </a:endParaRPr>
          </a:p>
        </p:txBody>
      </p:sp>
      <p:sp>
        <p:nvSpPr>
          <p:cNvPr id="6" name="ZoneTexte 5">
            <a:extLst>
              <a:ext uri="{FF2B5EF4-FFF2-40B4-BE49-F238E27FC236}">
                <a16:creationId xmlns:a16="http://schemas.microsoft.com/office/drawing/2014/main" id="{2D270C47-01DF-FA44-AB73-660A581D0F6D}"/>
              </a:ext>
            </a:extLst>
          </p:cNvPr>
          <p:cNvSpPr txBox="1"/>
          <p:nvPr/>
        </p:nvSpPr>
        <p:spPr>
          <a:xfrm>
            <a:off x="758109" y="929526"/>
            <a:ext cx="10011491"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Le produit pour vos besoins</a:t>
            </a:r>
          </a:p>
        </p:txBody>
      </p:sp>
      <p:sp>
        <p:nvSpPr>
          <p:cNvPr id="2" name="ZoneTexte 1">
            <a:extLst>
              <a:ext uri="{FF2B5EF4-FFF2-40B4-BE49-F238E27FC236}">
                <a16:creationId xmlns:a16="http://schemas.microsoft.com/office/drawing/2014/main" id="{2D4FB72F-6E44-8AAA-EB0B-8ACB1D260DAD}"/>
              </a:ext>
            </a:extLst>
          </p:cNvPr>
          <p:cNvSpPr txBox="1"/>
          <p:nvPr/>
        </p:nvSpPr>
        <p:spPr>
          <a:xfrm>
            <a:off x="926484" y="2594243"/>
            <a:ext cx="4837370" cy="369332"/>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Un moteur de recherche adapté pour:</a:t>
            </a:r>
          </a:p>
        </p:txBody>
      </p:sp>
      <p:pic>
        <p:nvPicPr>
          <p:cNvPr id="5" name="Graphique 4" descr="Image avec un remplissage uni">
            <a:extLst>
              <a:ext uri="{FF2B5EF4-FFF2-40B4-BE49-F238E27FC236}">
                <a16:creationId xmlns:a16="http://schemas.microsoft.com/office/drawing/2014/main" id="{3246898A-1346-1CA7-A6D7-7FCEC236F0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2476" y="3439043"/>
            <a:ext cx="914400" cy="914400"/>
          </a:xfrm>
          <a:prstGeom prst="rect">
            <a:avLst/>
          </a:prstGeom>
        </p:spPr>
      </p:pic>
      <p:pic>
        <p:nvPicPr>
          <p:cNvPr id="3" name="Graphique 6" descr="Volume avec un remplissage uni">
            <a:extLst>
              <a:ext uri="{FF2B5EF4-FFF2-40B4-BE49-F238E27FC236}">
                <a16:creationId xmlns:a16="http://schemas.microsoft.com/office/drawing/2014/main" id="{090095F0-A772-7975-9ACB-E4465BF82C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9168" y="3401472"/>
            <a:ext cx="914400" cy="914400"/>
          </a:xfrm>
          <a:prstGeom prst="rect">
            <a:avLst/>
          </a:prstGeom>
        </p:spPr>
      </p:pic>
      <p:pic>
        <p:nvPicPr>
          <p:cNvPr id="7" name="Graphique 7" descr="Document avec un remplissage uni">
            <a:extLst>
              <a:ext uri="{FF2B5EF4-FFF2-40B4-BE49-F238E27FC236}">
                <a16:creationId xmlns:a16="http://schemas.microsoft.com/office/drawing/2014/main" id="{A8F159D4-9CA3-1094-A4B2-BC166ECAC5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15575" y="3401472"/>
            <a:ext cx="914400" cy="914400"/>
          </a:xfrm>
          <a:prstGeom prst="rect">
            <a:avLst/>
          </a:prstGeom>
        </p:spPr>
      </p:pic>
      <p:sp>
        <p:nvSpPr>
          <p:cNvPr id="8" name="ZoneTexte 7">
            <a:extLst>
              <a:ext uri="{FF2B5EF4-FFF2-40B4-BE49-F238E27FC236}">
                <a16:creationId xmlns:a16="http://schemas.microsoft.com/office/drawing/2014/main" id="{4723C9A9-3379-3D9A-92BB-54711095A166}"/>
              </a:ext>
            </a:extLst>
          </p:cNvPr>
          <p:cNvSpPr txBox="1"/>
          <p:nvPr/>
        </p:nvSpPr>
        <p:spPr>
          <a:xfrm>
            <a:off x="991247" y="4420468"/>
            <a:ext cx="1113901" cy="369332"/>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Image</a:t>
            </a:r>
          </a:p>
        </p:txBody>
      </p:sp>
      <p:sp>
        <p:nvSpPr>
          <p:cNvPr id="9" name="ZoneTexte 8">
            <a:extLst>
              <a:ext uri="{FF2B5EF4-FFF2-40B4-BE49-F238E27FC236}">
                <a16:creationId xmlns:a16="http://schemas.microsoft.com/office/drawing/2014/main" id="{255437B6-32A6-047E-6C86-68F41BC85743}"/>
              </a:ext>
            </a:extLst>
          </p:cNvPr>
          <p:cNvSpPr txBox="1"/>
          <p:nvPr/>
        </p:nvSpPr>
        <p:spPr>
          <a:xfrm>
            <a:off x="2789091" y="4360936"/>
            <a:ext cx="1113901" cy="369332"/>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Audio</a:t>
            </a:r>
          </a:p>
        </p:txBody>
      </p:sp>
      <p:sp>
        <p:nvSpPr>
          <p:cNvPr id="10" name="ZoneTexte 9">
            <a:extLst>
              <a:ext uri="{FF2B5EF4-FFF2-40B4-BE49-F238E27FC236}">
                <a16:creationId xmlns:a16="http://schemas.microsoft.com/office/drawing/2014/main" id="{7B0A3D8E-A772-086D-6DE7-32A42C1C221C}"/>
              </a:ext>
            </a:extLst>
          </p:cNvPr>
          <p:cNvSpPr txBox="1"/>
          <p:nvPr/>
        </p:nvSpPr>
        <p:spPr>
          <a:xfrm>
            <a:off x="4598841" y="4360936"/>
            <a:ext cx="1113901" cy="369332"/>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Texte</a:t>
            </a:r>
          </a:p>
        </p:txBody>
      </p:sp>
      <p:pic>
        <p:nvPicPr>
          <p:cNvPr id="12" name="Graphique 12" descr="Recherche de dossiers avec un remplissage uni">
            <a:extLst>
              <a:ext uri="{FF2B5EF4-FFF2-40B4-BE49-F238E27FC236}">
                <a16:creationId xmlns:a16="http://schemas.microsoft.com/office/drawing/2014/main" id="{DB371F6B-EA72-7B72-8A2F-9023FF0161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5012" y="3270505"/>
            <a:ext cx="1116806" cy="1092993"/>
          </a:xfrm>
          <a:prstGeom prst="rect">
            <a:avLst/>
          </a:prstGeom>
        </p:spPr>
      </p:pic>
      <p:sp>
        <p:nvSpPr>
          <p:cNvPr id="13" name="ZoneTexte 12">
            <a:extLst>
              <a:ext uri="{FF2B5EF4-FFF2-40B4-BE49-F238E27FC236}">
                <a16:creationId xmlns:a16="http://schemas.microsoft.com/office/drawing/2014/main" id="{DD98CC74-172B-7A94-6C3F-63F6822BCABB}"/>
              </a:ext>
            </a:extLst>
          </p:cNvPr>
          <p:cNvSpPr txBox="1"/>
          <p:nvPr/>
        </p:nvSpPr>
        <p:spPr>
          <a:xfrm>
            <a:off x="7492059" y="4229966"/>
            <a:ext cx="1561789" cy="646331"/>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Recherche ouverte</a:t>
            </a:r>
          </a:p>
        </p:txBody>
      </p:sp>
      <p:sp>
        <p:nvSpPr>
          <p:cNvPr id="14" name="ZoneTexte 13">
            <a:extLst>
              <a:ext uri="{FF2B5EF4-FFF2-40B4-BE49-F238E27FC236}">
                <a16:creationId xmlns:a16="http://schemas.microsoft.com/office/drawing/2014/main" id="{C418AE73-5822-5DBF-B3F3-1D73F7EB8815}"/>
              </a:ext>
            </a:extLst>
          </p:cNvPr>
          <p:cNvSpPr txBox="1"/>
          <p:nvPr/>
        </p:nvSpPr>
        <p:spPr>
          <a:xfrm>
            <a:off x="7492059" y="2598813"/>
            <a:ext cx="4090462" cy="369332"/>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Ce qui doit être possible:</a:t>
            </a:r>
          </a:p>
        </p:txBody>
      </p:sp>
      <p:pic>
        <p:nvPicPr>
          <p:cNvPr id="17" name="Graphique 17" descr="Loupe avec un remplissage uni">
            <a:extLst>
              <a:ext uri="{FF2B5EF4-FFF2-40B4-BE49-F238E27FC236}">
                <a16:creationId xmlns:a16="http://schemas.microsoft.com/office/drawing/2014/main" id="{34B93001-11FA-9C11-3743-3615C57C85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3356" y="3294316"/>
            <a:ext cx="914400" cy="914400"/>
          </a:xfrm>
          <a:prstGeom prst="rect">
            <a:avLst/>
          </a:prstGeom>
        </p:spPr>
      </p:pic>
      <p:pic>
        <p:nvPicPr>
          <p:cNvPr id="18" name="Graphique 18" descr="Ajouter avec un remplissage uni">
            <a:extLst>
              <a:ext uri="{FF2B5EF4-FFF2-40B4-BE49-F238E27FC236}">
                <a16:creationId xmlns:a16="http://schemas.microsoft.com/office/drawing/2014/main" id="{70138D6B-2916-E660-6FDC-6D09CBAB5E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9137" y="3222878"/>
            <a:ext cx="378619" cy="378619"/>
          </a:xfrm>
          <a:prstGeom prst="rect">
            <a:avLst/>
          </a:prstGeom>
        </p:spPr>
      </p:pic>
      <p:sp>
        <p:nvSpPr>
          <p:cNvPr id="19" name="ZoneTexte 18">
            <a:extLst>
              <a:ext uri="{FF2B5EF4-FFF2-40B4-BE49-F238E27FC236}">
                <a16:creationId xmlns:a16="http://schemas.microsoft.com/office/drawing/2014/main" id="{04E485A7-6185-1235-8C61-B7486FC6C813}"/>
              </a:ext>
            </a:extLst>
          </p:cNvPr>
          <p:cNvSpPr txBox="1"/>
          <p:nvPr/>
        </p:nvSpPr>
        <p:spPr>
          <a:xfrm>
            <a:off x="9456590" y="4229967"/>
            <a:ext cx="1761335" cy="646331"/>
          </a:xfrm>
          <a:prstGeom prst="rect">
            <a:avLst/>
          </a:prstGeom>
          <a:noFill/>
        </p:spPr>
        <p:txBody>
          <a:bodyPr wrap="square" lIns="91440" tIns="45720" rIns="91440" bIns="45720" rtlCol="0" anchor="t">
            <a:spAutoFit/>
          </a:bodyPr>
          <a:lstStyle/>
          <a:p>
            <a:r>
              <a:rPr lang="fr-FR">
                <a:solidFill>
                  <a:srgbClr val="755DD9"/>
                </a:solidFill>
                <a:latin typeface="Poppins Bold"/>
                <a:cs typeface="Poppins Bold"/>
              </a:rPr>
              <a:t>Recherche complexe</a:t>
            </a:r>
          </a:p>
        </p:txBody>
      </p:sp>
    </p:spTree>
    <p:extLst>
      <p:ext uri="{BB962C8B-B14F-4D97-AF65-F5344CB8AC3E}">
        <p14:creationId xmlns:p14="http://schemas.microsoft.com/office/powerpoint/2010/main" val="235606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Connecteur droit 82">
            <a:extLst>
              <a:ext uri="{FF2B5EF4-FFF2-40B4-BE49-F238E27FC236}">
                <a16:creationId xmlns:a16="http://schemas.microsoft.com/office/drawing/2014/main" id="{9EFD8908-2894-BF9A-E927-C5EF1251858F}"/>
              </a:ext>
            </a:extLst>
          </p:cNvPr>
          <p:cNvCxnSpPr>
            <a:cxnSpLocks/>
          </p:cNvCxnSpPr>
          <p:nvPr/>
        </p:nvCxnSpPr>
        <p:spPr>
          <a:xfrm flipH="1">
            <a:off x="3374710" y="4165445"/>
            <a:ext cx="1741975" cy="498923"/>
          </a:xfrm>
          <a:prstGeom prst="line">
            <a:avLst/>
          </a:prstGeom>
          <a:ln w="76200" cap="rnd">
            <a:solidFill>
              <a:srgbClr val="3399FF"/>
            </a:solidFill>
            <a:roun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DFC9191E-8A16-FE23-2E5C-B4BB333A12E9}"/>
              </a:ext>
            </a:extLst>
          </p:cNvPr>
          <p:cNvCxnSpPr>
            <a:cxnSpLocks/>
          </p:cNvCxnSpPr>
          <p:nvPr/>
        </p:nvCxnSpPr>
        <p:spPr>
          <a:xfrm flipH="1">
            <a:off x="3491702" y="5103563"/>
            <a:ext cx="1553906" cy="87164"/>
          </a:xfrm>
          <a:prstGeom prst="line">
            <a:avLst/>
          </a:prstGeom>
          <a:ln w="76200" cap="rnd">
            <a:solidFill>
              <a:srgbClr val="3399FF"/>
            </a:solidFill>
            <a:round/>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CE3D914D-EFED-BBA3-C0C3-59180F79C9AD}"/>
              </a:ext>
            </a:extLst>
          </p:cNvPr>
          <p:cNvCxnSpPr>
            <a:cxnSpLocks/>
          </p:cNvCxnSpPr>
          <p:nvPr/>
        </p:nvCxnSpPr>
        <p:spPr>
          <a:xfrm flipH="1" flipV="1">
            <a:off x="3491702" y="5754606"/>
            <a:ext cx="1553906" cy="329740"/>
          </a:xfrm>
          <a:prstGeom prst="line">
            <a:avLst/>
          </a:prstGeom>
          <a:ln w="76200" cap="rnd">
            <a:solidFill>
              <a:srgbClr val="3399FF"/>
            </a:solidFill>
            <a:round/>
          </a:ln>
        </p:spPr>
        <p:style>
          <a:lnRef idx="1">
            <a:schemeClr val="accent1"/>
          </a:lnRef>
          <a:fillRef idx="0">
            <a:schemeClr val="accent1"/>
          </a:fillRef>
          <a:effectRef idx="0">
            <a:schemeClr val="accent1"/>
          </a:effectRef>
          <a:fontRef idx="minor">
            <a:schemeClr val="tx1"/>
          </a:fontRef>
        </p:style>
      </p:cxnSp>
      <p:pic>
        <p:nvPicPr>
          <p:cNvPr id="53" name="Graphique 52" descr="Écran avec un remplissage uni">
            <a:extLst>
              <a:ext uri="{FF2B5EF4-FFF2-40B4-BE49-F238E27FC236}">
                <a16:creationId xmlns:a16="http://schemas.microsoft.com/office/drawing/2014/main" id="{F1E53B6A-0FA4-4C7B-0EF5-2915A6DBA2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880" y="3761777"/>
            <a:ext cx="3628838" cy="3628838"/>
          </a:xfrm>
          <a:prstGeom prst="rect">
            <a:avLst/>
          </a:prstGeom>
          <a:effectLst/>
        </p:spPr>
      </p:pic>
      <p:sp>
        <p:nvSpPr>
          <p:cNvPr id="69" name="ZoneTexte 68">
            <a:extLst>
              <a:ext uri="{FF2B5EF4-FFF2-40B4-BE49-F238E27FC236}">
                <a16:creationId xmlns:a16="http://schemas.microsoft.com/office/drawing/2014/main" id="{031AFA27-2127-C65E-6D28-17A62C6A51AE}"/>
              </a:ext>
            </a:extLst>
          </p:cNvPr>
          <p:cNvSpPr txBox="1"/>
          <p:nvPr/>
        </p:nvSpPr>
        <p:spPr>
          <a:xfrm>
            <a:off x="526144" y="908732"/>
            <a:ext cx="9746579" cy="646331"/>
          </a:xfrm>
          <a:prstGeom prst="rect">
            <a:avLst/>
          </a:prstGeom>
          <a:noFill/>
        </p:spPr>
        <p:txBody>
          <a:bodyPr wrap="none" rtlCol="0">
            <a:spAutoFit/>
          </a:bodyPr>
          <a:lstStyle/>
          <a:p>
            <a:r>
              <a:rPr lang="fr-FR" sz="3600">
                <a:latin typeface="Poppins Bold" panose="00000800000000000000" pitchFamily="2" charset="0"/>
                <a:cs typeface="Poppins Bold" panose="00000800000000000000" pitchFamily="2" charset="0"/>
              </a:rPr>
              <a:t>Le point de départ : la topologie adoptée</a:t>
            </a:r>
          </a:p>
        </p:txBody>
      </p:sp>
      <p:sp>
        <p:nvSpPr>
          <p:cNvPr id="78" name="ZoneTexte 77">
            <a:extLst>
              <a:ext uri="{FF2B5EF4-FFF2-40B4-BE49-F238E27FC236}">
                <a16:creationId xmlns:a16="http://schemas.microsoft.com/office/drawing/2014/main" id="{4F261868-F17B-C079-F222-FE5E3DDAFDC3}"/>
              </a:ext>
            </a:extLst>
          </p:cNvPr>
          <p:cNvSpPr txBox="1"/>
          <p:nvPr/>
        </p:nvSpPr>
        <p:spPr>
          <a:xfrm>
            <a:off x="721321" y="1704874"/>
            <a:ext cx="5370796" cy="1692771"/>
          </a:xfrm>
          <a:prstGeom prst="rect">
            <a:avLst/>
          </a:prstGeom>
          <a:noFill/>
        </p:spPr>
        <p:txBody>
          <a:bodyPr wrap="square" lIns="91440" tIns="45720" rIns="91440" bIns="45720" rtlCol="0" anchor="t">
            <a:spAutoFit/>
          </a:bodyPr>
          <a:lstStyle/>
          <a:p>
            <a:r>
              <a:rPr lang="fr-FR" sz="2400">
                <a:latin typeface="Poppins Bold" panose="00000800000000000000" pitchFamily="2" charset="0"/>
                <a:cs typeface="Poppins Bold" panose="00000800000000000000" pitchFamily="2" charset="0"/>
              </a:rPr>
              <a:t>Topologie en étoile</a:t>
            </a:r>
          </a:p>
          <a:p>
            <a:pPr lvl="1"/>
            <a:r>
              <a:rPr lang="fr-FR" sz="1600">
                <a:latin typeface="Poppins Bold" panose="00000800000000000000" pitchFamily="2" charset="0"/>
                <a:cs typeface="Poppins Bold" panose="00000800000000000000" pitchFamily="2" charset="0"/>
              </a:rPr>
              <a:t>Sécurisé – Process indépendants (pas de collision)</a:t>
            </a:r>
          </a:p>
          <a:p>
            <a:pPr lvl="1"/>
            <a:endParaRPr lang="fr-FR" sz="1600">
              <a:latin typeface="Poppins Bold" panose="00000800000000000000" pitchFamily="2" charset="0"/>
              <a:cs typeface="Poppins Bold" panose="00000800000000000000" pitchFamily="2" charset="0"/>
            </a:endParaRPr>
          </a:p>
          <a:p>
            <a:pPr lvl="1"/>
            <a:r>
              <a:rPr lang="fr-FR" sz="1600">
                <a:latin typeface="Poppins Bold"/>
                <a:cs typeface="Poppins Bold"/>
              </a:rPr>
              <a:t>Consomme plus de ressources mémoire et de calculs (difficile à </a:t>
            </a:r>
            <a:r>
              <a:rPr lang="fr-FR" sz="1600" err="1">
                <a:latin typeface="Poppins Bold"/>
                <a:cs typeface="Poppins Bold"/>
              </a:rPr>
              <a:t>débuger</a:t>
            </a:r>
            <a:r>
              <a:rPr lang="fr-FR" sz="1600">
                <a:latin typeface="Poppins Bold"/>
                <a:cs typeface="Poppins Bold"/>
              </a:rPr>
              <a:t>)</a:t>
            </a:r>
          </a:p>
        </p:txBody>
      </p:sp>
      <p:pic>
        <p:nvPicPr>
          <p:cNvPr id="56" name="Graphique 55" descr="Engrenage avec un remplissage uni">
            <a:extLst>
              <a:ext uri="{FF2B5EF4-FFF2-40B4-BE49-F238E27FC236}">
                <a16:creationId xmlns:a16="http://schemas.microsoft.com/office/drawing/2014/main" id="{B6364464-F17D-BE64-7503-CA027541EA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2945" y="3696442"/>
            <a:ext cx="830182" cy="830182"/>
          </a:xfrm>
          <a:prstGeom prst="rect">
            <a:avLst/>
          </a:prstGeom>
        </p:spPr>
      </p:pic>
      <p:pic>
        <p:nvPicPr>
          <p:cNvPr id="57" name="Graphique 56" descr="Engrenage avec un remplissage uni">
            <a:extLst>
              <a:ext uri="{FF2B5EF4-FFF2-40B4-BE49-F238E27FC236}">
                <a16:creationId xmlns:a16="http://schemas.microsoft.com/office/drawing/2014/main" id="{F223164B-89F2-033B-7436-B6397E28CE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2244" y="4701251"/>
            <a:ext cx="830182" cy="830182"/>
          </a:xfrm>
          <a:prstGeom prst="rect">
            <a:avLst/>
          </a:prstGeom>
        </p:spPr>
      </p:pic>
      <p:pic>
        <p:nvPicPr>
          <p:cNvPr id="58" name="Graphique 57" descr="Engrenage avec un remplissage uni">
            <a:extLst>
              <a:ext uri="{FF2B5EF4-FFF2-40B4-BE49-F238E27FC236}">
                <a16:creationId xmlns:a16="http://schemas.microsoft.com/office/drawing/2014/main" id="{2B31B060-E4C2-96C8-E739-94A097627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5499" y="5693359"/>
            <a:ext cx="830182" cy="830182"/>
          </a:xfrm>
          <a:prstGeom prst="rect">
            <a:avLst/>
          </a:prstGeom>
        </p:spPr>
      </p:pic>
      <p:pic>
        <p:nvPicPr>
          <p:cNvPr id="97" name="Graphique 96" descr="Processeur avec un remplissage uni">
            <a:extLst>
              <a:ext uri="{FF2B5EF4-FFF2-40B4-BE49-F238E27FC236}">
                <a16:creationId xmlns:a16="http://schemas.microsoft.com/office/drawing/2014/main" id="{C83E1017-B164-144B-B377-EAE684E681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9608" y="4956230"/>
            <a:ext cx="738663" cy="738663"/>
          </a:xfrm>
          <a:prstGeom prst="rect">
            <a:avLst/>
          </a:prstGeom>
        </p:spPr>
      </p:pic>
      <p:sp>
        <p:nvSpPr>
          <p:cNvPr id="98" name="ZoneTexte 97">
            <a:extLst>
              <a:ext uri="{FF2B5EF4-FFF2-40B4-BE49-F238E27FC236}">
                <a16:creationId xmlns:a16="http://schemas.microsoft.com/office/drawing/2014/main" id="{E3B777DD-92E8-E673-5931-6C32F09BA8AE}"/>
              </a:ext>
            </a:extLst>
          </p:cNvPr>
          <p:cNvSpPr txBox="1"/>
          <p:nvPr/>
        </p:nvSpPr>
        <p:spPr>
          <a:xfrm>
            <a:off x="3517073" y="4084882"/>
            <a:ext cx="869149" cy="338554"/>
          </a:xfrm>
          <a:prstGeom prst="rect">
            <a:avLst/>
          </a:prstGeom>
          <a:noFill/>
        </p:spPr>
        <p:txBody>
          <a:bodyPr wrap="none" rtlCol="0">
            <a:spAutoFit/>
          </a:bodyPr>
          <a:lstStyle/>
          <a:p>
            <a:r>
              <a:rPr lang="fr-FR" sz="1600">
                <a:solidFill>
                  <a:srgbClr val="3399FF"/>
                </a:solidFill>
                <a:latin typeface="Poppins Bold" panose="00000800000000000000" pitchFamily="2" charset="0"/>
                <a:cs typeface="Poppins Bold" panose="00000800000000000000" pitchFamily="2" charset="0"/>
              </a:rPr>
              <a:t>Port 10</a:t>
            </a:r>
          </a:p>
        </p:txBody>
      </p:sp>
      <p:sp>
        <p:nvSpPr>
          <p:cNvPr id="100" name="ZoneTexte 99">
            <a:extLst>
              <a:ext uri="{FF2B5EF4-FFF2-40B4-BE49-F238E27FC236}">
                <a16:creationId xmlns:a16="http://schemas.microsoft.com/office/drawing/2014/main" id="{10678E35-98AC-8396-0AA9-EB1623A3246D}"/>
              </a:ext>
            </a:extLst>
          </p:cNvPr>
          <p:cNvSpPr txBox="1"/>
          <p:nvPr/>
        </p:nvSpPr>
        <p:spPr>
          <a:xfrm>
            <a:off x="3699394" y="4759385"/>
            <a:ext cx="792205" cy="338554"/>
          </a:xfrm>
          <a:prstGeom prst="rect">
            <a:avLst/>
          </a:prstGeom>
          <a:noFill/>
        </p:spPr>
        <p:txBody>
          <a:bodyPr wrap="none" rtlCol="0">
            <a:spAutoFit/>
          </a:bodyPr>
          <a:lstStyle/>
          <a:p>
            <a:r>
              <a:rPr lang="fr-FR" sz="1600">
                <a:solidFill>
                  <a:srgbClr val="3399FF"/>
                </a:solidFill>
                <a:latin typeface="Poppins Bold" panose="00000800000000000000" pitchFamily="2" charset="0"/>
                <a:cs typeface="Poppins Bold" panose="00000800000000000000" pitchFamily="2" charset="0"/>
              </a:rPr>
              <a:t>Port 5</a:t>
            </a:r>
          </a:p>
        </p:txBody>
      </p:sp>
      <p:sp>
        <p:nvSpPr>
          <p:cNvPr id="101" name="ZoneTexte 100">
            <a:extLst>
              <a:ext uri="{FF2B5EF4-FFF2-40B4-BE49-F238E27FC236}">
                <a16:creationId xmlns:a16="http://schemas.microsoft.com/office/drawing/2014/main" id="{43EAF943-9D28-45B3-7522-19F49B06C6E2}"/>
              </a:ext>
            </a:extLst>
          </p:cNvPr>
          <p:cNvSpPr txBox="1"/>
          <p:nvPr/>
        </p:nvSpPr>
        <p:spPr>
          <a:xfrm>
            <a:off x="3951648" y="5525932"/>
            <a:ext cx="776175" cy="338554"/>
          </a:xfrm>
          <a:prstGeom prst="rect">
            <a:avLst/>
          </a:prstGeom>
          <a:noFill/>
        </p:spPr>
        <p:txBody>
          <a:bodyPr wrap="none" rtlCol="0">
            <a:spAutoFit/>
          </a:bodyPr>
          <a:lstStyle/>
          <a:p>
            <a:r>
              <a:rPr lang="fr-FR" sz="1600">
                <a:solidFill>
                  <a:srgbClr val="3399FF"/>
                </a:solidFill>
                <a:latin typeface="Poppins Bold" panose="00000800000000000000" pitchFamily="2" charset="0"/>
                <a:cs typeface="Poppins Bold" panose="00000800000000000000" pitchFamily="2" charset="0"/>
              </a:rPr>
              <a:t>Port 2</a:t>
            </a:r>
          </a:p>
        </p:txBody>
      </p:sp>
      <p:sp>
        <p:nvSpPr>
          <p:cNvPr id="107" name="ZoneTexte 106">
            <a:extLst>
              <a:ext uri="{FF2B5EF4-FFF2-40B4-BE49-F238E27FC236}">
                <a16:creationId xmlns:a16="http://schemas.microsoft.com/office/drawing/2014/main" id="{E80C200E-6050-7A76-9D4B-8A6ECBE57665}"/>
              </a:ext>
            </a:extLst>
          </p:cNvPr>
          <p:cNvSpPr txBox="1"/>
          <p:nvPr/>
        </p:nvSpPr>
        <p:spPr>
          <a:xfrm>
            <a:off x="885393" y="5147145"/>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pic>
        <p:nvPicPr>
          <p:cNvPr id="113" name="Graphique 112" descr="Engrenage avec un remplissage uni">
            <a:extLst>
              <a:ext uri="{FF2B5EF4-FFF2-40B4-BE49-F238E27FC236}">
                <a16:creationId xmlns:a16="http://schemas.microsoft.com/office/drawing/2014/main" id="{FD3C6651-AF62-68A5-7E87-C9C54D0FC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8298" y="3650157"/>
            <a:ext cx="830182" cy="830182"/>
          </a:xfrm>
          <a:prstGeom prst="rect">
            <a:avLst/>
          </a:prstGeom>
        </p:spPr>
      </p:pic>
      <p:pic>
        <p:nvPicPr>
          <p:cNvPr id="116" name="Graphique 115" descr="Processeur avec un remplissage uni">
            <a:extLst>
              <a:ext uri="{FF2B5EF4-FFF2-40B4-BE49-F238E27FC236}">
                <a16:creationId xmlns:a16="http://schemas.microsoft.com/office/drawing/2014/main" id="{7FDE794F-05EF-E1B7-EE0B-124EBCCF1B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4961" y="4909945"/>
            <a:ext cx="738663" cy="738663"/>
          </a:xfrm>
          <a:prstGeom prst="rect">
            <a:avLst/>
          </a:prstGeom>
        </p:spPr>
      </p:pic>
      <p:sp>
        <p:nvSpPr>
          <p:cNvPr id="118" name="ZoneTexte 117">
            <a:extLst>
              <a:ext uri="{FF2B5EF4-FFF2-40B4-BE49-F238E27FC236}">
                <a16:creationId xmlns:a16="http://schemas.microsoft.com/office/drawing/2014/main" id="{39F858AC-0018-9AFD-E185-D3A3E73904AD}"/>
              </a:ext>
            </a:extLst>
          </p:cNvPr>
          <p:cNvSpPr txBox="1"/>
          <p:nvPr/>
        </p:nvSpPr>
        <p:spPr>
          <a:xfrm>
            <a:off x="10285392" y="3592500"/>
            <a:ext cx="792205" cy="338554"/>
          </a:xfrm>
          <a:prstGeom prst="rect">
            <a:avLst/>
          </a:prstGeom>
          <a:noFill/>
          <a:ln w="76200">
            <a:noFill/>
          </a:ln>
        </p:spPr>
        <p:txBody>
          <a:bodyPr wrap="none" rtlCol="0">
            <a:spAutoFit/>
          </a:bodyPr>
          <a:lstStyle/>
          <a:p>
            <a:r>
              <a:rPr lang="fr-FR" sz="1600">
                <a:solidFill>
                  <a:srgbClr val="3399FF"/>
                </a:solidFill>
                <a:latin typeface="Poppins Bold" panose="00000800000000000000" pitchFamily="2" charset="0"/>
                <a:cs typeface="Poppins Bold" panose="00000800000000000000" pitchFamily="2" charset="0"/>
              </a:rPr>
              <a:t>Port 5</a:t>
            </a:r>
          </a:p>
        </p:txBody>
      </p:sp>
      <p:sp>
        <p:nvSpPr>
          <p:cNvPr id="120" name="ZoneTexte 119">
            <a:extLst>
              <a:ext uri="{FF2B5EF4-FFF2-40B4-BE49-F238E27FC236}">
                <a16:creationId xmlns:a16="http://schemas.microsoft.com/office/drawing/2014/main" id="{A20A7F9F-B040-ED0A-7C80-FF6377FBEF1E}"/>
              </a:ext>
            </a:extLst>
          </p:cNvPr>
          <p:cNvSpPr txBox="1"/>
          <p:nvPr/>
        </p:nvSpPr>
        <p:spPr>
          <a:xfrm>
            <a:off x="7130746" y="5100860"/>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cxnSp>
        <p:nvCxnSpPr>
          <p:cNvPr id="122" name="Connecteur : en angle 121">
            <a:extLst>
              <a:ext uri="{FF2B5EF4-FFF2-40B4-BE49-F238E27FC236}">
                <a16:creationId xmlns:a16="http://schemas.microsoft.com/office/drawing/2014/main" id="{F7FD8677-D66F-711D-8704-A20A8C3DBCB0}"/>
              </a:ext>
            </a:extLst>
          </p:cNvPr>
          <p:cNvCxnSpPr>
            <a:cxnSpLocks/>
            <a:endCxn id="113" idx="1"/>
          </p:cNvCxnSpPr>
          <p:nvPr/>
        </p:nvCxnSpPr>
        <p:spPr>
          <a:xfrm flipV="1">
            <a:off x="9650618" y="4065248"/>
            <a:ext cx="1447680" cy="1004809"/>
          </a:xfrm>
          <a:prstGeom prst="bentConnector3">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1358F37B-66CF-0821-D980-91ECDBBC9ABA}"/>
              </a:ext>
            </a:extLst>
          </p:cNvPr>
          <p:cNvCxnSpPr>
            <a:cxnSpLocks/>
            <a:stCxn id="114" idx="1"/>
          </p:cNvCxnSpPr>
          <p:nvPr/>
        </p:nvCxnSpPr>
        <p:spPr>
          <a:xfrm flipH="1">
            <a:off x="9623971" y="5070057"/>
            <a:ext cx="1453626" cy="0"/>
          </a:xfrm>
          <a:prstGeom prst="line">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136" name="Connecteur : en angle 135">
            <a:extLst>
              <a:ext uri="{FF2B5EF4-FFF2-40B4-BE49-F238E27FC236}">
                <a16:creationId xmlns:a16="http://schemas.microsoft.com/office/drawing/2014/main" id="{77565E73-40E5-C8C1-E301-E26095A058FD}"/>
              </a:ext>
            </a:extLst>
          </p:cNvPr>
          <p:cNvCxnSpPr>
            <a:cxnSpLocks/>
            <a:endCxn id="115" idx="1"/>
          </p:cNvCxnSpPr>
          <p:nvPr/>
        </p:nvCxnSpPr>
        <p:spPr>
          <a:xfrm rot="16200000" flipH="1">
            <a:off x="10223251" y="5204564"/>
            <a:ext cx="998458" cy="716744"/>
          </a:xfrm>
          <a:prstGeom prst="bentConnector2">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pic>
        <p:nvPicPr>
          <p:cNvPr id="114" name="Graphique 113" descr="Engrenage avec un remplissage uni">
            <a:extLst>
              <a:ext uri="{FF2B5EF4-FFF2-40B4-BE49-F238E27FC236}">
                <a16:creationId xmlns:a16="http://schemas.microsoft.com/office/drawing/2014/main" id="{576788C0-A1E3-0489-A9A0-907888BA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7597" y="4654966"/>
            <a:ext cx="830182" cy="830182"/>
          </a:xfrm>
          <a:prstGeom prst="rect">
            <a:avLst/>
          </a:prstGeom>
        </p:spPr>
      </p:pic>
      <p:pic>
        <p:nvPicPr>
          <p:cNvPr id="115" name="Graphique 114" descr="Engrenage avec un remplissage uni">
            <a:extLst>
              <a:ext uri="{FF2B5EF4-FFF2-40B4-BE49-F238E27FC236}">
                <a16:creationId xmlns:a16="http://schemas.microsoft.com/office/drawing/2014/main" id="{F412550F-CEC7-21D8-2948-1C21BB7D06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0852" y="5647074"/>
            <a:ext cx="830182" cy="830182"/>
          </a:xfrm>
          <a:prstGeom prst="rect">
            <a:avLst/>
          </a:prstGeom>
        </p:spPr>
      </p:pic>
      <p:pic>
        <p:nvPicPr>
          <p:cNvPr id="111" name="Graphique 110" descr="Écran avec un remplissage uni">
            <a:extLst>
              <a:ext uri="{FF2B5EF4-FFF2-40B4-BE49-F238E27FC236}">
                <a16:creationId xmlns:a16="http://schemas.microsoft.com/office/drawing/2014/main" id="{CC30CE40-3A5C-C54A-7DED-C133E3D44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8233" y="3715492"/>
            <a:ext cx="3628838" cy="3628838"/>
          </a:xfrm>
          <a:prstGeom prst="rect">
            <a:avLst/>
          </a:prstGeom>
          <a:effectLst/>
        </p:spPr>
      </p:pic>
      <p:pic>
        <p:nvPicPr>
          <p:cNvPr id="143" name="Graphique 142" descr="Badge croix avec un remplissage uni">
            <a:extLst>
              <a:ext uri="{FF2B5EF4-FFF2-40B4-BE49-F238E27FC236}">
                <a16:creationId xmlns:a16="http://schemas.microsoft.com/office/drawing/2014/main" id="{E2BA4678-34FE-A539-6219-B782652979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4757" y="2846433"/>
            <a:ext cx="497389" cy="497389"/>
          </a:xfrm>
          <a:prstGeom prst="rect">
            <a:avLst/>
          </a:prstGeom>
        </p:spPr>
      </p:pic>
      <p:pic>
        <p:nvPicPr>
          <p:cNvPr id="145" name="Graphique 144" descr="Badge Tick1 avec un remplissage uni">
            <a:extLst>
              <a:ext uri="{FF2B5EF4-FFF2-40B4-BE49-F238E27FC236}">
                <a16:creationId xmlns:a16="http://schemas.microsoft.com/office/drawing/2014/main" id="{D43FBC48-F230-1DB6-233A-709FF0E046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4757" y="2073594"/>
            <a:ext cx="497389" cy="497389"/>
          </a:xfrm>
          <a:prstGeom prst="rect">
            <a:avLst/>
          </a:prstGeom>
        </p:spPr>
      </p:pic>
      <p:sp>
        <p:nvSpPr>
          <p:cNvPr id="148" name="ZoneTexte 147">
            <a:extLst>
              <a:ext uri="{FF2B5EF4-FFF2-40B4-BE49-F238E27FC236}">
                <a16:creationId xmlns:a16="http://schemas.microsoft.com/office/drawing/2014/main" id="{A7B1EA5D-7898-3C90-DD95-8C9091CCDCA2}"/>
              </a:ext>
            </a:extLst>
          </p:cNvPr>
          <p:cNvSpPr txBox="1"/>
          <p:nvPr/>
        </p:nvSpPr>
        <p:spPr>
          <a:xfrm>
            <a:off x="6096000" y="1676487"/>
            <a:ext cx="5672342" cy="1938992"/>
          </a:xfrm>
          <a:prstGeom prst="rect">
            <a:avLst/>
          </a:prstGeom>
          <a:noFill/>
        </p:spPr>
        <p:txBody>
          <a:bodyPr wrap="square" lIns="91440" tIns="45720" rIns="91440" bIns="45720" rtlCol="0" anchor="t">
            <a:spAutoFit/>
          </a:bodyPr>
          <a:lstStyle/>
          <a:p>
            <a:r>
              <a:rPr lang="fr-FR" sz="2400">
                <a:latin typeface="Poppins Bold" panose="00000800000000000000" pitchFamily="2" charset="0"/>
                <a:cs typeface="Poppins Bold" panose="00000800000000000000" pitchFamily="2" charset="0"/>
              </a:rPr>
              <a:t>Topologie en bus</a:t>
            </a:r>
          </a:p>
          <a:p>
            <a:pPr lvl="1"/>
            <a:r>
              <a:rPr lang="fr-FR" sz="1600">
                <a:latin typeface="Poppins Bold"/>
                <a:cs typeface="Poppins Bold"/>
              </a:rPr>
              <a:t>Facile à mettre en place</a:t>
            </a:r>
          </a:p>
          <a:p>
            <a:pPr lvl="1"/>
            <a:r>
              <a:rPr lang="fr-FR" sz="1600">
                <a:latin typeface="Poppins Bold" panose="00000800000000000000" pitchFamily="2" charset="0"/>
                <a:cs typeface="Poppins Bold" panose="00000800000000000000" pitchFamily="2" charset="0"/>
              </a:rPr>
              <a:t>Flexibilité : facilement extensible</a:t>
            </a:r>
          </a:p>
          <a:p>
            <a:pPr lvl="1"/>
            <a:endParaRPr lang="fr-FR" sz="1600">
              <a:latin typeface="Poppins Bold" panose="00000800000000000000" pitchFamily="2" charset="0"/>
              <a:cs typeface="Poppins Bold" panose="00000800000000000000" pitchFamily="2" charset="0"/>
            </a:endParaRPr>
          </a:p>
          <a:p>
            <a:pPr lvl="1"/>
            <a:r>
              <a:rPr lang="fr-FR" sz="1600">
                <a:latin typeface="Poppins Bold" panose="00000800000000000000" pitchFamily="2" charset="0"/>
                <a:cs typeface="Poppins Bold" panose="00000800000000000000" pitchFamily="2" charset="0"/>
              </a:rPr>
              <a:t>Maintenance simple – 1 seul protocole </a:t>
            </a:r>
          </a:p>
          <a:p>
            <a:pPr lvl="1"/>
            <a:r>
              <a:rPr lang="fr-FR" sz="1600">
                <a:latin typeface="Poppins Bold"/>
                <a:cs typeface="Poppins Bold"/>
              </a:rPr>
              <a:t>Risque de collision si la quantité de donné envoyée est trop élevée</a:t>
            </a:r>
            <a:endParaRPr lang="fr-FR" sz="1600">
              <a:latin typeface="Poppins Bold" panose="00000800000000000000" pitchFamily="2" charset="0"/>
              <a:cs typeface="Poppins Bold" panose="00000800000000000000" pitchFamily="2" charset="0"/>
            </a:endParaRPr>
          </a:p>
        </p:txBody>
      </p:sp>
      <p:pic>
        <p:nvPicPr>
          <p:cNvPr id="149" name="Graphique 148" descr="Badge croix avec un remplissage uni">
            <a:extLst>
              <a:ext uri="{FF2B5EF4-FFF2-40B4-BE49-F238E27FC236}">
                <a16:creationId xmlns:a16="http://schemas.microsoft.com/office/drawing/2014/main" id="{756AC661-80E0-8518-99A1-F2D83E3D2F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3007" y="2831001"/>
            <a:ext cx="497389" cy="497389"/>
          </a:xfrm>
          <a:prstGeom prst="rect">
            <a:avLst/>
          </a:prstGeom>
        </p:spPr>
      </p:pic>
      <p:pic>
        <p:nvPicPr>
          <p:cNvPr id="150" name="Graphique 149" descr="Badge Tick1 avec un remplissage uni">
            <a:extLst>
              <a:ext uri="{FF2B5EF4-FFF2-40B4-BE49-F238E27FC236}">
                <a16:creationId xmlns:a16="http://schemas.microsoft.com/office/drawing/2014/main" id="{7DF3B25D-D764-082F-F71C-545AA51A7A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3007" y="2049999"/>
            <a:ext cx="497389" cy="497389"/>
          </a:xfrm>
          <a:prstGeom prst="rect">
            <a:avLst/>
          </a:prstGeom>
        </p:spPr>
      </p:pic>
      <p:sp>
        <p:nvSpPr>
          <p:cNvPr id="3" name="Espace réservé du numéro de diapositive 3">
            <a:extLst>
              <a:ext uri="{FF2B5EF4-FFF2-40B4-BE49-F238E27FC236}">
                <a16:creationId xmlns:a16="http://schemas.microsoft.com/office/drawing/2014/main" id="{7D3A78DA-F63F-37E9-9740-C4DAE8DAA625}"/>
              </a:ext>
            </a:extLst>
          </p:cNvPr>
          <p:cNvSpPr>
            <a:spLocks noGrp="1"/>
          </p:cNvSpPr>
          <p:nvPr>
            <p:ph type="sldNum" sz="quarter" idx="12"/>
          </p:nvPr>
        </p:nvSpPr>
        <p:spPr>
          <a:xfrm>
            <a:off x="8610600" y="6356350"/>
            <a:ext cx="2743200" cy="365125"/>
          </a:xfrm>
        </p:spPr>
        <p:txBody>
          <a:bodyPr/>
          <a:lstStyle/>
          <a:p>
            <a:fld id="{2699CF7E-55C1-48B1-AF76-DBA297E1C479}" type="slidenum">
              <a:rPr lang="fr-FR" smtClean="0">
                <a:solidFill>
                  <a:srgbClr val="5D3FC9"/>
                </a:solidFill>
              </a:rPr>
              <a:t>12</a:t>
            </a:fld>
            <a:endParaRPr lang="fr-FR">
              <a:solidFill>
                <a:srgbClr val="5D3FC9"/>
              </a:solidFill>
            </a:endParaRPr>
          </a:p>
        </p:txBody>
      </p:sp>
    </p:spTree>
    <p:extLst>
      <p:ext uri="{BB962C8B-B14F-4D97-AF65-F5344CB8AC3E}">
        <p14:creationId xmlns:p14="http://schemas.microsoft.com/office/powerpoint/2010/main" val="637717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que 28" descr="Écran avec un remplissage uni">
            <a:extLst>
              <a:ext uri="{FF2B5EF4-FFF2-40B4-BE49-F238E27FC236}">
                <a16:creationId xmlns:a16="http://schemas.microsoft.com/office/drawing/2014/main" id="{B93DA0C4-EB35-8BE9-F87E-241BE9E53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816" y="1555063"/>
            <a:ext cx="4790298" cy="4790298"/>
          </a:xfrm>
          <a:prstGeom prst="rect">
            <a:avLst/>
          </a:prstGeom>
          <a:effectLst/>
        </p:spPr>
      </p:pic>
      <p:sp>
        <p:nvSpPr>
          <p:cNvPr id="69" name="ZoneTexte 68">
            <a:extLst>
              <a:ext uri="{FF2B5EF4-FFF2-40B4-BE49-F238E27FC236}">
                <a16:creationId xmlns:a16="http://schemas.microsoft.com/office/drawing/2014/main" id="{031AFA27-2127-C65E-6D28-17A62C6A51AE}"/>
              </a:ext>
            </a:extLst>
          </p:cNvPr>
          <p:cNvSpPr txBox="1"/>
          <p:nvPr/>
        </p:nvSpPr>
        <p:spPr>
          <a:xfrm>
            <a:off x="526144" y="908732"/>
            <a:ext cx="4376519" cy="646331"/>
          </a:xfrm>
          <a:prstGeom prst="rect">
            <a:avLst/>
          </a:prstGeom>
          <a:noFill/>
        </p:spPr>
        <p:txBody>
          <a:bodyPr wrap="none" rtlCol="0">
            <a:spAutoFit/>
          </a:bodyPr>
          <a:lstStyle/>
          <a:p>
            <a:r>
              <a:rPr lang="fr-FR" sz="3600">
                <a:latin typeface="Poppins Bold" panose="00000800000000000000" pitchFamily="2" charset="0"/>
                <a:cs typeface="Poppins Bold" panose="00000800000000000000" pitchFamily="2" charset="0"/>
              </a:rPr>
              <a:t>4 grandes parties</a:t>
            </a:r>
          </a:p>
        </p:txBody>
      </p:sp>
      <p:sp>
        <p:nvSpPr>
          <p:cNvPr id="99" name="ZoneTexte 98">
            <a:extLst>
              <a:ext uri="{FF2B5EF4-FFF2-40B4-BE49-F238E27FC236}">
                <a16:creationId xmlns:a16="http://schemas.microsoft.com/office/drawing/2014/main" id="{7997CC10-734A-DC46-FC6C-62B8B1CDEDA4}"/>
              </a:ext>
            </a:extLst>
          </p:cNvPr>
          <p:cNvSpPr txBox="1"/>
          <p:nvPr/>
        </p:nvSpPr>
        <p:spPr>
          <a:xfrm>
            <a:off x="518746" y="5907579"/>
            <a:ext cx="2353527" cy="338554"/>
          </a:xfrm>
          <a:prstGeom prst="rect">
            <a:avLst/>
          </a:prstGeom>
          <a:noFill/>
          <a:ln w="38100">
            <a:solidFill>
              <a:srgbClr val="14D6A8"/>
            </a:solidFill>
          </a:ln>
        </p:spPr>
        <p:txBody>
          <a:bodyPr wrap="square" rtlCol="0">
            <a:spAutoFit/>
          </a:bodyPr>
          <a:lstStyle/>
          <a:p>
            <a:r>
              <a:rPr lang="fr-FR" sz="1600">
                <a:solidFill>
                  <a:srgbClr val="14D6A8"/>
                </a:solidFill>
                <a:latin typeface="Poppins Bold" panose="00000800000000000000" pitchFamily="2" charset="0"/>
                <a:cs typeface="Poppins Bold" panose="00000800000000000000" pitchFamily="2" charset="0"/>
              </a:rPr>
              <a:t>Concevoir une IHM</a:t>
            </a:r>
          </a:p>
        </p:txBody>
      </p:sp>
      <p:sp>
        <p:nvSpPr>
          <p:cNvPr id="4" name="ZoneTexte 3">
            <a:extLst>
              <a:ext uri="{FF2B5EF4-FFF2-40B4-BE49-F238E27FC236}">
                <a16:creationId xmlns:a16="http://schemas.microsoft.com/office/drawing/2014/main" id="{10B40694-B1F0-1B56-C369-574CE1AA5F17}"/>
              </a:ext>
            </a:extLst>
          </p:cNvPr>
          <p:cNvSpPr txBox="1"/>
          <p:nvPr/>
        </p:nvSpPr>
        <p:spPr>
          <a:xfrm>
            <a:off x="5613612" y="1573602"/>
            <a:ext cx="2210597" cy="584775"/>
          </a:xfrm>
          <a:prstGeom prst="rect">
            <a:avLst/>
          </a:prstGeom>
          <a:noFill/>
          <a:ln w="38100">
            <a:solidFill>
              <a:srgbClr val="FF9900"/>
            </a:solidFill>
          </a:ln>
        </p:spPr>
        <p:txBody>
          <a:bodyPr wrap="square" rtlCol="0">
            <a:spAutoFit/>
          </a:bodyPr>
          <a:lstStyle/>
          <a:p>
            <a:r>
              <a:rPr lang="fr-FR" sz="1600">
                <a:solidFill>
                  <a:srgbClr val="FF9900"/>
                </a:solidFill>
                <a:latin typeface="Poppins Bold" panose="00000800000000000000" pitchFamily="2" charset="0"/>
                <a:cs typeface="Poppins Bold" panose="00000800000000000000" pitchFamily="2" charset="0"/>
              </a:rPr>
              <a:t>Concevoir un programme JAVA</a:t>
            </a:r>
          </a:p>
        </p:txBody>
      </p:sp>
      <p:sp>
        <p:nvSpPr>
          <p:cNvPr id="6" name="ZoneTexte 5">
            <a:extLst>
              <a:ext uri="{FF2B5EF4-FFF2-40B4-BE49-F238E27FC236}">
                <a16:creationId xmlns:a16="http://schemas.microsoft.com/office/drawing/2014/main" id="{C0A16BFE-F8B0-5A60-1260-5D73935E1179}"/>
              </a:ext>
            </a:extLst>
          </p:cNvPr>
          <p:cNvSpPr txBox="1"/>
          <p:nvPr/>
        </p:nvSpPr>
        <p:spPr>
          <a:xfrm>
            <a:off x="7558806" y="5780275"/>
            <a:ext cx="2030204" cy="584775"/>
          </a:xfrm>
          <a:prstGeom prst="rect">
            <a:avLst/>
          </a:prstGeom>
          <a:noFill/>
          <a:ln w="38100">
            <a:solidFill>
              <a:srgbClr val="755DD9"/>
            </a:solidFill>
          </a:ln>
        </p:spPr>
        <p:txBody>
          <a:bodyPr wrap="square" rtlCol="0">
            <a:spAutoFit/>
          </a:bodyPr>
          <a:lstStyle/>
          <a:p>
            <a:r>
              <a:rPr lang="fr-FR" sz="1600">
                <a:solidFill>
                  <a:srgbClr val="755DD9"/>
                </a:solidFill>
                <a:latin typeface="Poppins Bold" panose="00000800000000000000" pitchFamily="2" charset="0"/>
                <a:cs typeface="Poppins Bold" panose="00000800000000000000" pitchFamily="2" charset="0"/>
              </a:rPr>
              <a:t>Adapter le programme C</a:t>
            </a:r>
          </a:p>
        </p:txBody>
      </p:sp>
      <p:sp>
        <p:nvSpPr>
          <p:cNvPr id="18" name="ZoneTexte 17">
            <a:extLst>
              <a:ext uri="{FF2B5EF4-FFF2-40B4-BE49-F238E27FC236}">
                <a16:creationId xmlns:a16="http://schemas.microsoft.com/office/drawing/2014/main" id="{D40CBF9E-610A-672C-9DEA-3D06ACBF76A2}"/>
              </a:ext>
            </a:extLst>
          </p:cNvPr>
          <p:cNvSpPr txBox="1"/>
          <p:nvPr/>
        </p:nvSpPr>
        <p:spPr>
          <a:xfrm>
            <a:off x="7966763" y="2490691"/>
            <a:ext cx="3108958" cy="830997"/>
          </a:xfrm>
          <a:prstGeom prst="rect">
            <a:avLst/>
          </a:prstGeom>
          <a:noFill/>
          <a:ln w="38100">
            <a:solidFill>
              <a:srgbClr val="3399FF"/>
            </a:solidFill>
          </a:ln>
        </p:spPr>
        <p:txBody>
          <a:bodyPr wrap="square" rtlCol="0">
            <a:spAutoFit/>
          </a:bodyPr>
          <a:lstStyle/>
          <a:p>
            <a:r>
              <a:rPr lang="fr-FR" sz="1600">
                <a:solidFill>
                  <a:srgbClr val="3399FF"/>
                </a:solidFill>
                <a:latin typeface="Poppins Bold" panose="00000800000000000000" pitchFamily="2" charset="0"/>
                <a:cs typeface="Poppins Bold" panose="00000800000000000000" pitchFamily="2" charset="0"/>
              </a:rPr>
              <a:t>Faire communiquer le contrôleur et le(s) moteur(s) de recherche(s)</a:t>
            </a:r>
          </a:p>
        </p:txBody>
      </p:sp>
      <p:pic>
        <p:nvPicPr>
          <p:cNvPr id="30" name="Graphique 29" descr="Processeur avec un remplissage uni">
            <a:extLst>
              <a:ext uri="{FF2B5EF4-FFF2-40B4-BE49-F238E27FC236}">
                <a16:creationId xmlns:a16="http://schemas.microsoft.com/office/drawing/2014/main" id="{80355EA9-2593-EB82-5E50-5AE31D8357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4850" y="2773040"/>
            <a:ext cx="1756134" cy="1756134"/>
          </a:xfrm>
          <a:prstGeom prst="rect">
            <a:avLst/>
          </a:prstGeom>
        </p:spPr>
      </p:pic>
      <p:sp>
        <p:nvSpPr>
          <p:cNvPr id="31" name="ZoneTexte 30">
            <a:extLst>
              <a:ext uri="{FF2B5EF4-FFF2-40B4-BE49-F238E27FC236}">
                <a16:creationId xmlns:a16="http://schemas.microsoft.com/office/drawing/2014/main" id="{6D9916C0-D204-751E-4EA5-804C1A2A322A}"/>
              </a:ext>
            </a:extLst>
          </p:cNvPr>
          <p:cNvSpPr txBox="1"/>
          <p:nvPr/>
        </p:nvSpPr>
        <p:spPr>
          <a:xfrm>
            <a:off x="4984162" y="3221812"/>
            <a:ext cx="1489510" cy="369332"/>
          </a:xfrm>
          <a:prstGeom prst="rect">
            <a:avLst/>
          </a:prstGeom>
          <a:noFill/>
        </p:spPr>
        <p:txBody>
          <a:bodyPr wrap="none" rtlCol="0">
            <a:spAutoFit/>
          </a:bodyPr>
          <a:lstStyle/>
          <a:p>
            <a:r>
              <a:rPr lang="fr-FR">
                <a:solidFill>
                  <a:srgbClr val="3399FF"/>
                </a:solidFill>
                <a:latin typeface="Poppins Bold" panose="00000800000000000000" pitchFamily="2" charset="0"/>
                <a:cs typeface="Poppins Bold" panose="00000800000000000000" pitchFamily="2" charset="0"/>
              </a:rPr>
              <a:t>Bus virtuel</a:t>
            </a:r>
          </a:p>
        </p:txBody>
      </p:sp>
      <p:cxnSp>
        <p:nvCxnSpPr>
          <p:cNvPr id="32" name="Connecteur : en angle 31">
            <a:extLst>
              <a:ext uri="{FF2B5EF4-FFF2-40B4-BE49-F238E27FC236}">
                <a16:creationId xmlns:a16="http://schemas.microsoft.com/office/drawing/2014/main" id="{C2902E2B-3DEC-0028-2895-193B6A3C6ADE}"/>
              </a:ext>
            </a:extLst>
          </p:cNvPr>
          <p:cNvCxnSpPr>
            <a:cxnSpLocks/>
          </p:cNvCxnSpPr>
          <p:nvPr/>
        </p:nvCxnSpPr>
        <p:spPr>
          <a:xfrm>
            <a:off x="4612646" y="3659189"/>
            <a:ext cx="1498612" cy="476983"/>
          </a:xfrm>
          <a:prstGeom prst="bentConnector2">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AFE53475-FC24-ACFC-B97A-49D126A41343}"/>
              </a:ext>
            </a:extLst>
          </p:cNvPr>
          <p:cNvCxnSpPr>
            <a:cxnSpLocks/>
          </p:cNvCxnSpPr>
          <p:nvPr/>
        </p:nvCxnSpPr>
        <p:spPr>
          <a:xfrm>
            <a:off x="4612646" y="3659189"/>
            <a:ext cx="3377491" cy="476982"/>
          </a:xfrm>
          <a:prstGeom prst="bentConnector2">
            <a:avLst/>
          </a:prstGeom>
          <a:solidFill>
            <a:srgbClr val="45A5ED"/>
          </a:solidFill>
          <a:ln w="76200" cap="flat" cmpd="sng" algn="ctr">
            <a:solidFill>
              <a:srgbClr val="3399FF"/>
            </a:solidFill>
            <a:prstDash val="solid"/>
            <a:miter lim="800000"/>
          </a:ln>
          <a:effectLst/>
        </p:spPr>
      </p:cxnSp>
      <p:sp>
        <p:nvSpPr>
          <p:cNvPr id="35" name="ZoneTexte 34">
            <a:extLst>
              <a:ext uri="{FF2B5EF4-FFF2-40B4-BE49-F238E27FC236}">
                <a16:creationId xmlns:a16="http://schemas.microsoft.com/office/drawing/2014/main" id="{44079A2A-BF99-2196-CF99-624A3B323F4E}"/>
              </a:ext>
            </a:extLst>
          </p:cNvPr>
          <p:cNvSpPr txBox="1"/>
          <p:nvPr/>
        </p:nvSpPr>
        <p:spPr>
          <a:xfrm>
            <a:off x="8340657" y="3333143"/>
            <a:ext cx="457176" cy="523220"/>
          </a:xfrm>
          <a:prstGeom prst="rect">
            <a:avLst/>
          </a:prstGeom>
          <a:noFill/>
        </p:spPr>
        <p:txBody>
          <a:bodyPr wrap="none" rtlCol="0">
            <a:spAutoFit/>
          </a:bodyPr>
          <a:lstStyle/>
          <a:p>
            <a:r>
              <a:rPr lang="fr-FR" sz="2800">
                <a:solidFill>
                  <a:srgbClr val="3399FF"/>
                </a:solidFill>
                <a:latin typeface="Poppins Bold" panose="00000800000000000000" pitchFamily="2" charset="0"/>
                <a:cs typeface="Poppins Bold" panose="00000800000000000000" pitchFamily="2" charset="0"/>
              </a:rPr>
              <a:t>…</a:t>
            </a:r>
          </a:p>
        </p:txBody>
      </p:sp>
      <p:cxnSp>
        <p:nvCxnSpPr>
          <p:cNvPr id="36" name="Connecteur : en angle 35">
            <a:extLst>
              <a:ext uri="{FF2B5EF4-FFF2-40B4-BE49-F238E27FC236}">
                <a16:creationId xmlns:a16="http://schemas.microsoft.com/office/drawing/2014/main" id="{1A2A2DAE-4852-F4A7-6532-3685B52C3855}"/>
              </a:ext>
            </a:extLst>
          </p:cNvPr>
          <p:cNvCxnSpPr>
            <a:cxnSpLocks/>
          </p:cNvCxnSpPr>
          <p:nvPr/>
        </p:nvCxnSpPr>
        <p:spPr>
          <a:xfrm>
            <a:off x="9110876" y="3617873"/>
            <a:ext cx="1964845" cy="518297"/>
          </a:xfrm>
          <a:prstGeom prst="bentConnector3">
            <a:avLst>
              <a:gd name="adj1" fmla="val 100278"/>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8579326-DD3C-663D-2491-ECB453BA24F2}"/>
              </a:ext>
            </a:extLst>
          </p:cNvPr>
          <p:cNvSpPr txBox="1"/>
          <p:nvPr/>
        </p:nvSpPr>
        <p:spPr>
          <a:xfrm>
            <a:off x="4984162" y="2413015"/>
            <a:ext cx="631904" cy="369332"/>
          </a:xfrm>
          <a:prstGeom prst="rect">
            <a:avLst/>
          </a:prstGeom>
          <a:noFill/>
        </p:spPr>
        <p:txBody>
          <a:bodyPr wrap="none" rtlCol="0">
            <a:spAutoFit/>
          </a:bodyPr>
          <a:lstStyle/>
          <a:p>
            <a:r>
              <a:rPr lang="fr-FR">
                <a:solidFill>
                  <a:srgbClr val="14D6A8"/>
                </a:solidFill>
                <a:latin typeface="Poppins Bold" panose="00000800000000000000" pitchFamily="2" charset="0"/>
                <a:cs typeface="Poppins Bold" panose="00000800000000000000" pitchFamily="2" charset="0"/>
              </a:rPr>
              <a:t>IHM</a:t>
            </a:r>
          </a:p>
        </p:txBody>
      </p:sp>
      <p:pic>
        <p:nvPicPr>
          <p:cNvPr id="38" name="Graphique 37" descr="Engrenage avec un remplissage uni">
            <a:extLst>
              <a:ext uri="{FF2B5EF4-FFF2-40B4-BE49-F238E27FC236}">
                <a16:creationId xmlns:a16="http://schemas.microsoft.com/office/drawing/2014/main" id="{48AC23F8-BD64-B8DC-AE11-3AC9110262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20080" y="3858516"/>
            <a:ext cx="1582355" cy="1582355"/>
          </a:xfrm>
          <a:prstGeom prst="rect">
            <a:avLst/>
          </a:prstGeom>
        </p:spPr>
      </p:pic>
      <p:pic>
        <p:nvPicPr>
          <p:cNvPr id="39" name="Graphique 38" descr="Engrenage avec un remplissage uni">
            <a:extLst>
              <a:ext uri="{FF2B5EF4-FFF2-40B4-BE49-F238E27FC236}">
                <a16:creationId xmlns:a16="http://schemas.microsoft.com/office/drawing/2014/main" id="{05501FBE-0413-B18F-A85B-2DA359918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5478" y="3856363"/>
            <a:ext cx="1582355" cy="1582355"/>
          </a:xfrm>
          <a:prstGeom prst="rect">
            <a:avLst/>
          </a:prstGeom>
        </p:spPr>
      </p:pic>
      <p:pic>
        <p:nvPicPr>
          <p:cNvPr id="40" name="Graphique 39" descr="Engrenage avec un remplissage uni">
            <a:extLst>
              <a:ext uri="{FF2B5EF4-FFF2-40B4-BE49-F238E27FC236}">
                <a16:creationId xmlns:a16="http://schemas.microsoft.com/office/drawing/2014/main" id="{9BFFD390-AF73-8983-01F7-37EDAF6832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4544" y="3835773"/>
            <a:ext cx="1582355" cy="1582355"/>
          </a:xfrm>
          <a:prstGeom prst="rect">
            <a:avLst/>
          </a:prstGeom>
        </p:spPr>
      </p:pic>
      <p:sp>
        <p:nvSpPr>
          <p:cNvPr id="41" name="ZoneTexte 40">
            <a:extLst>
              <a:ext uri="{FF2B5EF4-FFF2-40B4-BE49-F238E27FC236}">
                <a16:creationId xmlns:a16="http://schemas.microsoft.com/office/drawing/2014/main" id="{DED890C8-0ECA-5E6C-3468-68968673596A}"/>
              </a:ext>
            </a:extLst>
          </p:cNvPr>
          <p:cNvSpPr txBox="1"/>
          <p:nvPr/>
        </p:nvSpPr>
        <p:spPr>
          <a:xfrm>
            <a:off x="8797833" y="4324375"/>
            <a:ext cx="1582355" cy="646331"/>
          </a:xfrm>
          <a:prstGeom prst="rect">
            <a:avLst/>
          </a:prstGeom>
          <a:noFill/>
        </p:spPr>
        <p:txBody>
          <a:bodyPr wrap="square" rtlCol="0">
            <a:spAutoFit/>
          </a:bodyPr>
          <a:lstStyle/>
          <a:p>
            <a:r>
              <a:rPr lang="fr-FR">
                <a:solidFill>
                  <a:srgbClr val="755DD9"/>
                </a:solidFill>
                <a:latin typeface="Poppins Bold" panose="00000800000000000000" pitchFamily="2" charset="0"/>
                <a:cs typeface="Poppins Bold" panose="00000800000000000000" pitchFamily="2" charset="0"/>
              </a:rPr>
              <a:t>Moteur de recherche</a:t>
            </a:r>
          </a:p>
        </p:txBody>
      </p:sp>
      <p:sp>
        <p:nvSpPr>
          <p:cNvPr id="42" name="ZoneTexte 41">
            <a:extLst>
              <a:ext uri="{FF2B5EF4-FFF2-40B4-BE49-F238E27FC236}">
                <a16:creationId xmlns:a16="http://schemas.microsoft.com/office/drawing/2014/main" id="{B1792368-EC80-8D31-92EF-CFDC14C3A6C0}"/>
              </a:ext>
            </a:extLst>
          </p:cNvPr>
          <p:cNvSpPr txBox="1"/>
          <p:nvPr/>
        </p:nvSpPr>
        <p:spPr>
          <a:xfrm>
            <a:off x="1448331" y="3466441"/>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pic>
        <p:nvPicPr>
          <p:cNvPr id="23" name="Picture 2">
            <a:extLst>
              <a:ext uri="{FF2B5EF4-FFF2-40B4-BE49-F238E27FC236}">
                <a16:creationId xmlns:a16="http://schemas.microsoft.com/office/drawing/2014/main" id="{155F43B4-D82A-B71B-63BF-8F3CE419EF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03" t="20457" r="20523" b="33399"/>
          <a:stretch/>
        </p:blipFill>
        <p:spPr bwMode="auto">
          <a:xfrm>
            <a:off x="325395" y="4341610"/>
            <a:ext cx="1251029" cy="1258192"/>
          </a:xfrm>
          <a:prstGeom prst="ellipse">
            <a:avLst/>
          </a:prstGeom>
          <a:ln w="76200">
            <a:solidFill>
              <a:srgbClr val="14D6A8"/>
            </a:solidFill>
          </a:ln>
          <a:effectLst/>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87F27E5F-DAE4-FC89-3848-E413306BD0C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2433"/>
          <a:stretch/>
        </p:blipFill>
        <p:spPr bwMode="auto">
          <a:xfrm>
            <a:off x="1760845" y="4391407"/>
            <a:ext cx="1261644" cy="1223284"/>
          </a:xfrm>
          <a:prstGeom prst="ellipse">
            <a:avLst/>
          </a:prstGeom>
          <a:ln w="76200">
            <a:solidFill>
              <a:srgbClr val="14D6A8"/>
            </a:solidFill>
          </a:ln>
          <a:effectLst/>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F5F13CE2-95D9-2F8F-DDF7-FA500A9A3D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0629"/>
          <a:stretch/>
        </p:blipFill>
        <p:spPr bwMode="auto">
          <a:xfrm>
            <a:off x="2872273" y="1774433"/>
            <a:ext cx="1222584" cy="1212982"/>
          </a:xfrm>
          <a:prstGeom prst="ellipse">
            <a:avLst/>
          </a:prstGeom>
          <a:ln w="76200">
            <a:solidFill>
              <a:srgbClr val="FF9900"/>
            </a:solidFill>
          </a:ln>
          <a:effectLst/>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1F143C7E-8551-66A0-010C-2572FE9AF36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6403" b="9790"/>
          <a:stretch/>
        </p:blipFill>
        <p:spPr bwMode="auto">
          <a:xfrm>
            <a:off x="4276358" y="1766915"/>
            <a:ext cx="1196733" cy="1175147"/>
          </a:xfrm>
          <a:prstGeom prst="ellipse">
            <a:avLst/>
          </a:prstGeom>
          <a:ln w="76200">
            <a:solidFill>
              <a:srgbClr val="FF9900"/>
            </a:solidFill>
          </a:ln>
          <a:effectLst/>
          <a:extLst>
            <a:ext uri="{909E8E84-426E-40DD-AFC4-6F175D3DCCD1}">
              <a14:hiddenFill xmlns:a14="http://schemas.microsoft.com/office/drawing/2010/main">
                <a:solidFill>
                  <a:srgbClr val="FFFFFF"/>
                </a:solidFill>
              </a14:hiddenFill>
            </a:ext>
          </a:extLst>
        </p:spPr>
      </p:pic>
      <p:pic>
        <p:nvPicPr>
          <p:cNvPr id="22" name="Image 21" descr="Une image contenant arbre, extérieur&#10;&#10;Description générée automatiquement">
            <a:extLst>
              <a:ext uri="{FF2B5EF4-FFF2-40B4-BE49-F238E27FC236}">
                <a16:creationId xmlns:a16="http://schemas.microsoft.com/office/drawing/2014/main" id="{C533CF91-3EF4-8F74-1932-8813F197B990}"/>
              </a:ext>
            </a:extLst>
          </p:cNvPr>
          <p:cNvPicPr>
            <a:picLocks noChangeAspect="1"/>
          </p:cNvPicPr>
          <p:nvPr/>
        </p:nvPicPr>
        <p:blipFill rotWithShape="1">
          <a:blip r:embed="rId12">
            <a:extLst>
              <a:ext uri="{28A0092B-C50C-407E-A947-70E740481C1C}">
                <a14:useLocalDpi xmlns:a14="http://schemas.microsoft.com/office/drawing/2010/main" val="0"/>
              </a:ext>
            </a:extLst>
          </a:blip>
          <a:srcRect t="19702" r="9934" b="13421"/>
          <a:stretch/>
        </p:blipFill>
        <p:spPr>
          <a:xfrm>
            <a:off x="6518188" y="2677620"/>
            <a:ext cx="1169178" cy="1158153"/>
          </a:xfrm>
          <a:prstGeom prst="ellipse">
            <a:avLst/>
          </a:prstGeom>
          <a:ln w="76200">
            <a:solidFill>
              <a:srgbClr val="3399FF"/>
            </a:solidFill>
          </a:ln>
          <a:effectLst/>
        </p:spPr>
      </p:pic>
      <p:pic>
        <p:nvPicPr>
          <p:cNvPr id="2" name="Picture 4">
            <a:extLst>
              <a:ext uri="{FF2B5EF4-FFF2-40B4-BE49-F238E27FC236}">
                <a16:creationId xmlns:a16="http://schemas.microsoft.com/office/drawing/2014/main" id="{472509C5-D07B-D28E-4DE4-22E9FC8A83A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4269" b="33913"/>
          <a:stretch/>
        </p:blipFill>
        <p:spPr bwMode="auto">
          <a:xfrm>
            <a:off x="6458628" y="4618769"/>
            <a:ext cx="1200657" cy="1161506"/>
          </a:xfrm>
          <a:prstGeom prst="ellipse">
            <a:avLst/>
          </a:prstGeom>
          <a:ln w="76200">
            <a:solidFill>
              <a:srgbClr val="755DD9"/>
            </a:solidFill>
          </a:ln>
          <a:effectLst/>
          <a:extLst>
            <a:ext uri="{909E8E84-426E-40DD-AFC4-6F175D3DCCD1}">
              <a14:hiddenFill xmlns:a14="http://schemas.microsoft.com/office/drawing/2010/main">
                <a:solidFill>
                  <a:srgbClr val="FFFFFF"/>
                </a:solidFill>
              </a14:hiddenFill>
            </a:ext>
          </a:extLst>
        </p:spPr>
      </p:pic>
      <p:sp>
        <p:nvSpPr>
          <p:cNvPr id="5" name="Espace réservé du numéro de diapositive 3">
            <a:extLst>
              <a:ext uri="{FF2B5EF4-FFF2-40B4-BE49-F238E27FC236}">
                <a16:creationId xmlns:a16="http://schemas.microsoft.com/office/drawing/2014/main" id="{34DC3A4F-A23E-3CF7-5B1A-57D51B5E3591}"/>
              </a:ext>
            </a:extLst>
          </p:cNvPr>
          <p:cNvSpPr>
            <a:spLocks noGrp="1"/>
          </p:cNvSpPr>
          <p:nvPr>
            <p:ph type="sldNum" sz="quarter" idx="12"/>
          </p:nvPr>
        </p:nvSpPr>
        <p:spPr>
          <a:xfrm>
            <a:off x="8610600" y="6356350"/>
            <a:ext cx="2743200" cy="365125"/>
          </a:xfrm>
        </p:spPr>
        <p:txBody>
          <a:bodyPr/>
          <a:lstStyle/>
          <a:p>
            <a:fld id="{2699CF7E-55C1-48B1-AF76-DBA297E1C479}" type="slidenum">
              <a:rPr lang="fr-FR" smtClean="0">
                <a:solidFill>
                  <a:srgbClr val="5D3FC9"/>
                </a:solidFill>
              </a:rPr>
              <a:t>13</a:t>
            </a:fld>
            <a:endParaRPr lang="fr-FR">
              <a:solidFill>
                <a:srgbClr val="5D3FC9"/>
              </a:solidFill>
            </a:endParaRPr>
          </a:p>
        </p:txBody>
      </p:sp>
    </p:spTree>
    <p:extLst>
      <p:ext uri="{BB962C8B-B14F-4D97-AF65-F5344CB8AC3E}">
        <p14:creationId xmlns:p14="http://schemas.microsoft.com/office/powerpoint/2010/main" val="871950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Engrenages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2840" y="1073148"/>
            <a:ext cx="4711701" cy="47117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14</a:t>
            </a:fld>
            <a:endParaRPr lang="fr-FR"/>
          </a:p>
        </p:txBody>
      </p:sp>
      <p:sp>
        <p:nvSpPr>
          <p:cNvPr id="18" name="ZoneTexte 17">
            <a:extLst>
              <a:ext uri="{FF2B5EF4-FFF2-40B4-BE49-F238E27FC236}">
                <a16:creationId xmlns:a16="http://schemas.microsoft.com/office/drawing/2014/main" id="{9F1FAD92-11D9-982B-BB26-0B1E078B5903}"/>
              </a:ext>
            </a:extLst>
          </p:cNvPr>
          <p:cNvSpPr txBox="1"/>
          <p:nvPr/>
        </p:nvSpPr>
        <p:spPr>
          <a:xfrm>
            <a:off x="1862059" y="2674945"/>
            <a:ext cx="4090462" cy="984885"/>
          </a:xfrm>
          <a:prstGeom prst="rect">
            <a:avLst/>
          </a:prstGeom>
          <a:noFill/>
        </p:spPr>
        <p:txBody>
          <a:bodyPr wrap="square" rtlCol="0">
            <a:spAutoFit/>
          </a:bodyPr>
          <a:lstStyle/>
          <a:p>
            <a:r>
              <a:rPr lang="fr-FR">
                <a:solidFill>
                  <a:srgbClr val="755DD9"/>
                </a:solidFill>
                <a:latin typeface="Poppins Bold" panose="00000800000000000000" pitchFamily="2" charset="0"/>
                <a:cs typeface="Poppins Bold" panose="00000800000000000000" pitchFamily="2" charset="0"/>
              </a:rPr>
              <a:t>Tâche 1</a:t>
            </a:r>
          </a:p>
          <a:p>
            <a:r>
              <a:rPr lang="fr-FR" sz="4000">
                <a:solidFill>
                  <a:srgbClr val="755DD9"/>
                </a:solidFill>
                <a:latin typeface="Poppins Bold" panose="00000800000000000000" pitchFamily="2" charset="0"/>
                <a:cs typeface="Poppins Bold" panose="00000800000000000000" pitchFamily="2" charset="0"/>
              </a:rPr>
              <a:t>Architecture C</a:t>
            </a:r>
          </a:p>
        </p:txBody>
      </p:sp>
      <p:pic>
        <p:nvPicPr>
          <p:cNvPr id="2052" name="Picture 4">
            <a:extLst>
              <a:ext uri="{FF2B5EF4-FFF2-40B4-BE49-F238E27FC236}">
                <a16:creationId xmlns:a16="http://schemas.microsoft.com/office/drawing/2014/main" id="{9BC3EF9C-434D-38FC-3A23-E9AE92ED0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69" b="33913"/>
          <a:stretch/>
        </p:blipFill>
        <p:spPr bwMode="auto">
          <a:xfrm>
            <a:off x="6866403" y="1652152"/>
            <a:ext cx="3673475" cy="3553692"/>
          </a:xfrm>
          <a:prstGeom prst="ellipse">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49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llipse 31">
            <a:extLst>
              <a:ext uri="{FF2B5EF4-FFF2-40B4-BE49-F238E27FC236}">
                <a16:creationId xmlns:a16="http://schemas.microsoft.com/office/drawing/2014/main" id="{16C55C13-33C7-247C-3E6B-89F8517246A6}"/>
              </a:ext>
            </a:extLst>
          </p:cNvPr>
          <p:cNvSpPr/>
          <p:nvPr/>
        </p:nvSpPr>
        <p:spPr>
          <a:xfrm>
            <a:off x="5999191" y="969639"/>
            <a:ext cx="5354610" cy="5354610"/>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D79DB484-324C-A8C3-48A6-42C2BCAA50CC}"/>
              </a:ext>
            </a:extLst>
          </p:cNvPr>
          <p:cNvSpPr txBox="1"/>
          <p:nvPr/>
        </p:nvSpPr>
        <p:spPr>
          <a:xfrm>
            <a:off x="6986997" y="2867350"/>
            <a:ext cx="4464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9600">
                <a:solidFill>
                  <a:srgbClr val="D9D3F5"/>
                </a:solidFill>
                <a:latin typeface="Poppins Bold"/>
                <a:cs typeface="Calibri"/>
              </a:rPr>
              <a:t>%</a:t>
            </a:r>
            <a:endParaRPr lang="fr-FR" sz="9600">
              <a:solidFill>
                <a:srgbClr val="D9D3F5"/>
              </a:solidFill>
              <a:latin typeface="Poppins Bold"/>
            </a:endParaRPr>
          </a:p>
        </p:txBody>
      </p:sp>
      <p:pic>
        <p:nvPicPr>
          <p:cNvPr id="5" name="Graphique 4" descr="Engrenages avec un remplissage uni">
            <a:extLst>
              <a:ext uri="{FF2B5EF4-FFF2-40B4-BE49-F238E27FC236}">
                <a16:creationId xmlns:a16="http://schemas.microsoft.com/office/drawing/2014/main" id="{46C6E281-DF76-8F9D-BEB9-4B5E0CE55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9917" y="1073149"/>
            <a:ext cx="4711701" cy="47117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15</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4390021" cy="800219"/>
          </a:xfrm>
          <a:prstGeom prst="rect">
            <a:avLst/>
          </a:prstGeom>
          <a:noFill/>
        </p:spPr>
        <p:txBody>
          <a:bodyPr wrap="square" rtlCol="0">
            <a:spAutoFit/>
          </a:bodyPr>
          <a:lstStyle/>
          <a:p>
            <a:r>
              <a:rPr lang="fr-FR" sz="1400">
                <a:solidFill>
                  <a:srgbClr val="755DD9"/>
                </a:solidFill>
                <a:latin typeface="Poppins Bold" panose="00000800000000000000" pitchFamily="2" charset="0"/>
                <a:cs typeface="Poppins Bold" panose="00000800000000000000" pitchFamily="2" charset="0"/>
              </a:rPr>
              <a:t>Architecture C</a:t>
            </a:r>
          </a:p>
          <a:p>
            <a:r>
              <a:rPr lang="fr-FR" sz="3200">
                <a:latin typeface="Poppins Bold" panose="00000800000000000000" pitchFamily="2" charset="0"/>
                <a:cs typeface="Poppins Bold" panose="00000800000000000000" pitchFamily="2" charset="0"/>
              </a:rPr>
              <a:t>Adaptation du C</a:t>
            </a:r>
          </a:p>
        </p:txBody>
      </p:sp>
      <p:pic>
        <p:nvPicPr>
          <p:cNvPr id="7" name="Graphique 6" descr="Liste avec un remplissage uni">
            <a:extLst>
              <a:ext uri="{FF2B5EF4-FFF2-40B4-BE49-F238E27FC236}">
                <a16:creationId xmlns:a16="http://schemas.microsoft.com/office/drawing/2014/main" id="{DE8D4ACC-4F79-8D16-DA92-50ED326C8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9081" y="3268408"/>
            <a:ext cx="914400" cy="914400"/>
          </a:xfrm>
          <a:prstGeom prst="rect">
            <a:avLst/>
          </a:prstGeom>
        </p:spPr>
      </p:pic>
      <p:sp>
        <p:nvSpPr>
          <p:cNvPr id="8" name="ZoneTexte 7">
            <a:extLst>
              <a:ext uri="{FF2B5EF4-FFF2-40B4-BE49-F238E27FC236}">
                <a16:creationId xmlns:a16="http://schemas.microsoft.com/office/drawing/2014/main" id="{CD0BEA09-4C6F-16D4-8105-3C2A02241030}"/>
              </a:ext>
            </a:extLst>
          </p:cNvPr>
          <p:cNvSpPr txBox="1"/>
          <p:nvPr/>
        </p:nvSpPr>
        <p:spPr>
          <a:xfrm>
            <a:off x="6598120" y="4194932"/>
            <a:ext cx="2958356" cy="400110"/>
          </a:xfrm>
          <a:prstGeom prst="rect">
            <a:avLst/>
          </a:prstGeom>
          <a:noFill/>
        </p:spPr>
        <p:txBody>
          <a:bodyPr wrap="square" lIns="91440" tIns="45720" rIns="91440" bIns="45720" rtlCol="0" anchor="t">
            <a:spAutoFit/>
          </a:bodyPr>
          <a:lstStyle/>
          <a:p>
            <a:r>
              <a:rPr lang="fr-FR" sz="2000">
                <a:latin typeface="Poppins Bold"/>
                <a:cs typeface="Poppins Bold"/>
              </a:rPr>
              <a:t>Liste de score</a:t>
            </a:r>
          </a:p>
        </p:txBody>
      </p:sp>
      <p:pic>
        <p:nvPicPr>
          <p:cNvPr id="9" name="Graphique 8" descr="Amélioration continue avec un remplissage uni">
            <a:extLst>
              <a:ext uri="{FF2B5EF4-FFF2-40B4-BE49-F238E27FC236}">
                <a16:creationId xmlns:a16="http://schemas.microsoft.com/office/drawing/2014/main" id="{DD611C75-129D-7A19-3119-69F163DD67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518536" y="1755030"/>
            <a:ext cx="914400" cy="914400"/>
          </a:xfrm>
          <a:prstGeom prst="rect">
            <a:avLst/>
          </a:prstGeom>
        </p:spPr>
      </p:pic>
      <p:sp>
        <p:nvSpPr>
          <p:cNvPr id="10" name="ZoneTexte 9">
            <a:extLst>
              <a:ext uri="{FF2B5EF4-FFF2-40B4-BE49-F238E27FC236}">
                <a16:creationId xmlns:a16="http://schemas.microsoft.com/office/drawing/2014/main" id="{7359E188-F9E8-E176-B162-D3D294CE09B7}"/>
              </a:ext>
            </a:extLst>
          </p:cNvPr>
          <p:cNvSpPr txBox="1"/>
          <p:nvPr/>
        </p:nvSpPr>
        <p:spPr>
          <a:xfrm>
            <a:off x="8518536" y="2642702"/>
            <a:ext cx="2715797" cy="707886"/>
          </a:xfrm>
          <a:prstGeom prst="rect">
            <a:avLst/>
          </a:prstGeom>
          <a:noFill/>
        </p:spPr>
        <p:txBody>
          <a:bodyPr wrap="square" lIns="91440" tIns="45720" rIns="91440" bIns="45720" rtlCol="0" anchor="t">
            <a:spAutoFit/>
          </a:bodyPr>
          <a:lstStyle/>
          <a:p>
            <a:r>
              <a:rPr lang="fr-FR" sz="2000" err="1">
                <a:latin typeface="Poppins Bold"/>
                <a:cs typeface="Poppins Bold"/>
              </a:rPr>
              <a:t>JavaBridge</a:t>
            </a:r>
            <a:endParaRPr lang="fr-FR" sz="2000">
              <a:latin typeface="Poppins Bold"/>
              <a:cs typeface="Poppins Bold"/>
            </a:endParaRPr>
          </a:p>
          <a:p>
            <a:pPr marL="342900" indent="-342900">
              <a:buFont typeface="Arial" panose="020B0604020202020204" pitchFamily="34" charset="0"/>
              <a:buChar char="•"/>
            </a:pPr>
            <a:r>
              <a:rPr lang="fr-FR" sz="2000">
                <a:latin typeface="Poppins Light" panose="00000400000000000000" pitchFamily="2" charset="0"/>
                <a:cs typeface="Poppins Light" panose="00000400000000000000" pitchFamily="2" charset="0"/>
              </a:rPr>
              <a:t>Machine a état</a:t>
            </a:r>
          </a:p>
        </p:txBody>
      </p:sp>
      <p:pic>
        <p:nvPicPr>
          <p:cNvPr id="2" name="Graphique 1" descr="Blockchain avec un remplissage uni">
            <a:extLst>
              <a:ext uri="{FF2B5EF4-FFF2-40B4-BE49-F238E27FC236}">
                <a16:creationId xmlns:a16="http://schemas.microsoft.com/office/drawing/2014/main" id="{7135B763-D3E6-0EF5-0275-AF73CB157C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2592013" y="3680248"/>
            <a:ext cx="914400" cy="914400"/>
          </a:xfrm>
          <a:prstGeom prst="rect">
            <a:avLst/>
          </a:prstGeom>
        </p:spPr>
      </p:pic>
      <p:sp>
        <p:nvSpPr>
          <p:cNvPr id="11" name="ZoneTexte 10">
            <a:extLst>
              <a:ext uri="{FF2B5EF4-FFF2-40B4-BE49-F238E27FC236}">
                <a16:creationId xmlns:a16="http://schemas.microsoft.com/office/drawing/2014/main" id="{C33B821F-3695-ABF6-E4FD-3B7F7835755D}"/>
              </a:ext>
            </a:extLst>
          </p:cNvPr>
          <p:cNvSpPr txBox="1"/>
          <p:nvPr/>
        </p:nvSpPr>
        <p:spPr>
          <a:xfrm>
            <a:off x="12592013" y="4567920"/>
            <a:ext cx="2715797" cy="707886"/>
          </a:xfrm>
          <a:prstGeom prst="rect">
            <a:avLst/>
          </a:prstGeom>
          <a:noFill/>
        </p:spPr>
        <p:txBody>
          <a:bodyPr wrap="square" lIns="91440" tIns="45720" rIns="91440" bIns="45720" rtlCol="0" anchor="t">
            <a:spAutoFit/>
          </a:bodyPr>
          <a:lstStyle/>
          <a:p>
            <a:r>
              <a:rPr lang="fr-FR" sz="2000" err="1">
                <a:latin typeface="Poppins Bold"/>
                <a:cs typeface="Poppins Bold"/>
              </a:rPr>
              <a:t>Wrapper.c</a:t>
            </a:r>
            <a:endParaRPr lang="fr-FR" sz="2000">
              <a:latin typeface="Poppins Bold"/>
              <a:cs typeface="Poppins Bold"/>
            </a:endParaRPr>
          </a:p>
          <a:p>
            <a:pPr marL="342900" indent="-342900">
              <a:buFont typeface="Arial" panose="020B0604020202020204" pitchFamily="34" charset="0"/>
              <a:buChar char="•"/>
            </a:pPr>
            <a:r>
              <a:rPr lang="fr-FR" sz="2000">
                <a:latin typeface="Poppins Light" panose="00000400000000000000" pitchFamily="2" charset="0"/>
                <a:cs typeface="Poppins Light" panose="00000400000000000000" pitchFamily="2" charset="0"/>
              </a:rPr>
              <a:t>Fonctions</a:t>
            </a:r>
          </a:p>
        </p:txBody>
      </p:sp>
      <p:pic>
        <p:nvPicPr>
          <p:cNvPr id="12" name="Graphique 11" descr="Hiérarchie avec un remplissage uni">
            <a:extLst>
              <a:ext uri="{FF2B5EF4-FFF2-40B4-BE49-F238E27FC236}">
                <a16:creationId xmlns:a16="http://schemas.microsoft.com/office/drawing/2014/main" id="{7D2946B0-38C9-6E61-3FCD-43241BC46F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2454350" y="1297789"/>
            <a:ext cx="914400" cy="914400"/>
          </a:xfrm>
          <a:prstGeom prst="rect">
            <a:avLst/>
          </a:prstGeom>
        </p:spPr>
      </p:pic>
      <p:sp>
        <p:nvSpPr>
          <p:cNvPr id="13" name="ZoneTexte 12">
            <a:extLst>
              <a:ext uri="{FF2B5EF4-FFF2-40B4-BE49-F238E27FC236}">
                <a16:creationId xmlns:a16="http://schemas.microsoft.com/office/drawing/2014/main" id="{5795546D-4CDE-1AC8-2BD9-484E2FB861D1}"/>
              </a:ext>
            </a:extLst>
          </p:cNvPr>
          <p:cNvSpPr txBox="1"/>
          <p:nvPr/>
        </p:nvSpPr>
        <p:spPr>
          <a:xfrm>
            <a:off x="12454350" y="2185461"/>
            <a:ext cx="2715797" cy="1015663"/>
          </a:xfrm>
          <a:prstGeom prst="rect">
            <a:avLst/>
          </a:prstGeom>
          <a:noFill/>
        </p:spPr>
        <p:txBody>
          <a:bodyPr wrap="square" lIns="91440" tIns="45720" rIns="91440" bIns="45720" rtlCol="0" anchor="t">
            <a:spAutoFit/>
          </a:bodyPr>
          <a:lstStyle/>
          <a:p>
            <a:r>
              <a:rPr lang="fr-FR" sz="2000" err="1">
                <a:latin typeface="Poppins Bold"/>
                <a:cs typeface="Poppins Bold"/>
              </a:rPr>
              <a:t>Wrapper.h</a:t>
            </a:r>
            <a:endParaRPr lang="fr-FR" sz="2000">
              <a:latin typeface="Poppins Bold"/>
              <a:cs typeface="Poppins Bold"/>
            </a:endParaRPr>
          </a:p>
          <a:p>
            <a:pPr marL="342900" indent="-342900">
              <a:buFont typeface="Arial" panose="020B0604020202020204" pitchFamily="34" charset="0"/>
              <a:buChar char="•"/>
            </a:pPr>
            <a:r>
              <a:rPr lang="fr-FR" sz="2000">
                <a:latin typeface="Poppins Light" panose="00000400000000000000" pitchFamily="2" charset="0"/>
                <a:cs typeface="Poppins Light" panose="00000400000000000000" pitchFamily="2" charset="0"/>
              </a:rPr>
              <a:t>Déclarations et structures</a:t>
            </a:r>
          </a:p>
        </p:txBody>
      </p:sp>
      <p:pic>
        <p:nvPicPr>
          <p:cNvPr id="14" name="Graphique 13" descr="Base de données avec un remplissage uni">
            <a:extLst>
              <a:ext uri="{FF2B5EF4-FFF2-40B4-BE49-F238E27FC236}">
                <a16:creationId xmlns:a16="http://schemas.microsoft.com/office/drawing/2014/main" id="{4915F041-6FC8-28A8-9402-4B7BD4B32C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11371" y="3557102"/>
            <a:ext cx="914400" cy="914400"/>
          </a:xfrm>
          <a:prstGeom prst="rect">
            <a:avLst/>
          </a:prstGeom>
        </p:spPr>
      </p:pic>
      <p:sp>
        <p:nvSpPr>
          <p:cNvPr id="19" name="ZoneTexte 18">
            <a:extLst>
              <a:ext uri="{FF2B5EF4-FFF2-40B4-BE49-F238E27FC236}">
                <a16:creationId xmlns:a16="http://schemas.microsoft.com/office/drawing/2014/main" id="{733AE5B7-3066-8057-FD61-0CCEE937B623}"/>
              </a:ext>
            </a:extLst>
          </p:cNvPr>
          <p:cNvSpPr txBox="1"/>
          <p:nvPr/>
        </p:nvSpPr>
        <p:spPr>
          <a:xfrm>
            <a:off x="8711371" y="4444774"/>
            <a:ext cx="2224011" cy="707886"/>
          </a:xfrm>
          <a:prstGeom prst="rect">
            <a:avLst/>
          </a:prstGeom>
          <a:noFill/>
        </p:spPr>
        <p:txBody>
          <a:bodyPr wrap="square" lIns="91440" tIns="45720" rIns="91440" bIns="45720" rtlCol="0" anchor="t">
            <a:spAutoFit/>
          </a:bodyPr>
          <a:lstStyle/>
          <a:p>
            <a:r>
              <a:rPr lang="fr-FR" sz="2000">
                <a:latin typeface="Poppins Bold"/>
                <a:cs typeface="Poppins Bold"/>
              </a:rPr>
              <a:t>Base de fichier d’indexation</a:t>
            </a:r>
          </a:p>
        </p:txBody>
      </p:sp>
      <p:cxnSp>
        <p:nvCxnSpPr>
          <p:cNvPr id="21" name="Connecteur droit 20">
            <a:extLst>
              <a:ext uri="{FF2B5EF4-FFF2-40B4-BE49-F238E27FC236}">
                <a16:creationId xmlns:a16="http://schemas.microsoft.com/office/drawing/2014/main" id="{2D40A1C4-5B9D-14E2-769D-94269CBE8FF2}"/>
              </a:ext>
            </a:extLst>
          </p:cNvPr>
          <p:cNvCxnSpPr>
            <a:cxnSpLocks/>
          </p:cNvCxnSpPr>
          <p:nvPr/>
        </p:nvCxnSpPr>
        <p:spPr>
          <a:xfrm flipV="1">
            <a:off x="11027472" y="2392828"/>
            <a:ext cx="1426878" cy="1167917"/>
          </a:xfrm>
          <a:prstGeom prst="line">
            <a:avLst/>
          </a:prstGeom>
          <a:ln w="76200" cap="rnd">
            <a:solidFill>
              <a:srgbClr val="755DD9"/>
            </a:solidFill>
            <a:roun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E3C733C-D55C-CF8E-E5A3-221FBCD86AB6}"/>
              </a:ext>
            </a:extLst>
          </p:cNvPr>
          <p:cNvCxnSpPr>
            <a:cxnSpLocks/>
          </p:cNvCxnSpPr>
          <p:nvPr/>
        </p:nvCxnSpPr>
        <p:spPr>
          <a:xfrm>
            <a:off x="11521458" y="4247720"/>
            <a:ext cx="980889" cy="390713"/>
          </a:xfrm>
          <a:prstGeom prst="line">
            <a:avLst/>
          </a:prstGeom>
          <a:ln w="76200" cap="rnd">
            <a:solidFill>
              <a:srgbClr val="755DD9"/>
            </a:solidFill>
            <a:round/>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5CC514B7-A26C-FBC7-21DC-6040C5B976D6}"/>
              </a:ext>
            </a:extLst>
          </p:cNvPr>
          <p:cNvCxnSpPr>
            <a:cxnSpLocks/>
          </p:cNvCxnSpPr>
          <p:nvPr/>
        </p:nvCxnSpPr>
        <p:spPr>
          <a:xfrm>
            <a:off x="4928079" y="2846178"/>
            <a:ext cx="3149219" cy="0"/>
          </a:xfrm>
          <a:prstGeom prst="line">
            <a:avLst/>
          </a:prstGeom>
          <a:ln w="76200" cap="rnd">
            <a:solidFill>
              <a:srgbClr val="755DD9"/>
            </a:solidFill>
            <a:round/>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1D27C2-7109-70D6-0290-106193049F52}"/>
              </a:ext>
            </a:extLst>
          </p:cNvPr>
          <p:cNvSpPr txBox="1"/>
          <p:nvPr/>
        </p:nvSpPr>
        <p:spPr>
          <a:xfrm>
            <a:off x="6631085" y="1826121"/>
            <a:ext cx="2628158" cy="707886"/>
          </a:xfrm>
          <a:prstGeom prst="rect">
            <a:avLst/>
          </a:prstGeom>
          <a:noFill/>
        </p:spPr>
        <p:txBody>
          <a:bodyPr wrap="square" lIns="91440" tIns="45720" rIns="91440" bIns="45720" rtlCol="0" anchor="t">
            <a:spAutoFit/>
          </a:bodyPr>
          <a:lstStyle/>
          <a:p>
            <a:r>
              <a:rPr lang="fr-FR" sz="4000">
                <a:solidFill>
                  <a:srgbClr val="755DD9"/>
                </a:solidFill>
                <a:latin typeface="Poppins Bold"/>
                <a:cs typeface="Poppins Bold"/>
              </a:rPr>
              <a:t>Moteur</a:t>
            </a:r>
          </a:p>
        </p:txBody>
      </p:sp>
      <p:sp>
        <p:nvSpPr>
          <p:cNvPr id="37" name="Ellipse 36">
            <a:extLst>
              <a:ext uri="{FF2B5EF4-FFF2-40B4-BE49-F238E27FC236}">
                <a16:creationId xmlns:a16="http://schemas.microsoft.com/office/drawing/2014/main" id="{D6F07D67-118D-667A-AC38-8719E54E2AD5}"/>
              </a:ext>
            </a:extLst>
          </p:cNvPr>
          <p:cNvSpPr/>
          <p:nvPr/>
        </p:nvSpPr>
        <p:spPr>
          <a:xfrm>
            <a:off x="5716295" y="-299046"/>
            <a:ext cx="1409721" cy="1409721"/>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96DC865E-E9C6-1AC6-BD08-48699E3A4D88}"/>
              </a:ext>
            </a:extLst>
          </p:cNvPr>
          <p:cNvSpPr/>
          <p:nvPr/>
        </p:nvSpPr>
        <p:spPr>
          <a:xfrm>
            <a:off x="3685644" y="5460889"/>
            <a:ext cx="2156045" cy="2156045"/>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Base de données avec un remplissage uni">
            <a:extLst>
              <a:ext uri="{FF2B5EF4-FFF2-40B4-BE49-F238E27FC236}">
                <a16:creationId xmlns:a16="http://schemas.microsoft.com/office/drawing/2014/main" id="{689D9A2C-6A32-E211-AF96-8BEF3D06B4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136618" y="2007868"/>
            <a:ext cx="914400" cy="914400"/>
          </a:xfrm>
          <a:prstGeom prst="rect">
            <a:avLst/>
          </a:prstGeom>
        </p:spPr>
      </p:pic>
      <p:sp>
        <p:nvSpPr>
          <p:cNvPr id="42" name="ZoneTexte 41">
            <a:extLst>
              <a:ext uri="{FF2B5EF4-FFF2-40B4-BE49-F238E27FC236}">
                <a16:creationId xmlns:a16="http://schemas.microsoft.com/office/drawing/2014/main" id="{890DFEDD-4E26-F0B5-08FF-4D7D690B3CD0}"/>
              </a:ext>
            </a:extLst>
          </p:cNvPr>
          <p:cNvSpPr txBox="1"/>
          <p:nvPr/>
        </p:nvSpPr>
        <p:spPr>
          <a:xfrm>
            <a:off x="3136619" y="2895540"/>
            <a:ext cx="1791460" cy="400110"/>
          </a:xfrm>
          <a:prstGeom prst="rect">
            <a:avLst/>
          </a:prstGeom>
          <a:noFill/>
        </p:spPr>
        <p:txBody>
          <a:bodyPr wrap="square" lIns="91440" tIns="45720" rIns="91440" bIns="45720" rtlCol="0" anchor="t">
            <a:spAutoFit/>
          </a:bodyPr>
          <a:lstStyle/>
          <a:p>
            <a:r>
              <a:rPr lang="fr-FR" sz="2000">
                <a:latin typeface="Poppins Bold"/>
                <a:cs typeface="Poppins Bold"/>
              </a:rPr>
              <a:t>Base fichier</a:t>
            </a:r>
          </a:p>
        </p:txBody>
      </p:sp>
      <p:cxnSp>
        <p:nvCxnSpPr>
          <p:cNvPr id="44" name="Connecteur droit 43">
            <a:extLst>
              <a:ext uri="{FF2B5EF4-FFF2-40B4-BE49-F238E27FC236}">
                <a16:creationId xmlns:a16="http://schemas.microsoft.com/office/drawing/2014/main" id="{2C366FE0-54F8-1F27-4759-04EC71AF05C5}"/>
              </a:ext>
            </a:extLst>
          </p:cNvPr>
          <p:cNvCxnSpPr>
            <a:cxnSpLocks/>
          </p:cNvCxnSpPr>
          <p:nvPr/>
        </p:nvCxnSpPr>
        <p:spPr>
          <a:xfrm>
            <a:off x="3889420" y="3428999"/>
            <a:ext cx="786766" cy="2654303"/>
          </a:xfrm>
          <a:prstGeom prst="line">
            <a:avLst/>
          </a:prstGeom>
          <a:ln w="76200" cap="rnd">
            <a:solidFill>
              <a:srgbClr val="755DD9"/>
            </a:solidFill>
            <a:round/>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D9657E8-A085-EBC3-0D1E-9F251C077188}"/>
              </a:ext>
            </a:extLst>
          </p:cNvPr>
          <p:cNvCxnSpPr>
            <a:cxnSpLocks/>
          </p:cNvCxnSpPr>
          <p:nvPr/>
        </p:nvCxnSpPr>
        <p:spPr>
          <a:xfrm flipV="1">
            <a:off x="4430103" y="501100"/>
            <a:ext cx="1820981" cy="1580486"/>
          </a:xfrm>
          <a:prstGeom prst="line">
            <a:avLst/>
          </a:prstGeom>
          <a:ln w="76200" cap="rnd">
            <a:solidFill>
              <a:srgbClr val="755DD9"/>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69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phique 54" descr="Base de données avec un remplissage uni">
            <a:extLst>
              <a:ext uri="{FF2B5EF4-FFF2-40B4-BE49-F238E27FC236}">
                <a16:creationId xmlns:a16="http://schemas.microsoft.com/office/drawing/2014/main" id="{EF6690AF-FB5E-1570-FAFA-168B094A2E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4576" y="1297029"/>
            <a:ext cx="1882510" cy="1882510"/>
          </a:xfrm>
          <a:prstGeom prst="rect">
            <a:avLst/>
          </a:prstGeom>
        </p:spPr>
      </p:pic>
      <p:pic>
        <p:nvPicPr>
          <p:cNvPr id="54" name="Graphique 53" descr="Base de données avec un remplissage uni">
            <a:extLst>
              <a:ext uri="{FF2B5EF4-FFF2-40B4-BE49-F238E27FC236}">
                <a16:creationId xmlns:a16="http://schemas.microsoft.com/office/drawing/2014/main" id="{212D4E8C-FB61-1703-4E0F-35CE6A776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55330" y="4507075"/>
            <a:ext cx="1882510" cy="1882510"/>
          </a:xfrm>
          <a:prstGeom prst="rect">
            <a:avLst/>
          </a:prstGeom>
        </p:spPr>
      </p:pic>
      <p:pic>
        <p:nvPicPr>
          <p:cNvPr id="53" name="Graphique 52" descr="Base de données avec un remplissage uni">
            <a:extLst>
              <a:ext uri="{FF2B5EF4-FFF2-40B4-BE49-F238E27FC236}">
                <a16:creationId xmlns:a16="http://schemas.microsoft.com/office/drawing/2014/main" id="{BDA485A2-5AE9-3321-D53C-493DB2AA7E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97450" y="4379745"/>
            <a:ext cx="1882510" cy="1882510"/>
          </a:xfrm>
          <a:prstGeom prst="rect">
            <a:avLst/>
          </a:prstGeom>
        </p:spPr>
      </p:pic>
      <p:pic>
        <p:nvPicPr>
          <p:cNvPr id="5" name="Graphique 4" descr="Engrenages avec un remplissage uni">
            <a:extLst>
              <a:ext uri="{FF2B5EF4-FFF2-40B4-BE49-F238E27FC236}">
                <a16:creationId xmlns:a16="http://schemas.microsoft.com/office/drawing/2014/main" id="{46C6E281-DF76-8F9D-BEB9-4B5E0CE551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2840" y="1073148"/>
            <a:ext cx="4711701" cy="47117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16</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755DD9"/>
                </a:solidFill>
                <a:latin typeface="Poppins Bold" panose="00000800000000000000" pitchFamily="2" charset="0"/>
                <a:cs typeface="Poppins Bold" panose="00000800000000000000" pitchFamily="2" charset="0"/>
              </a:rPr>
              <a:t>Adapter le programme C</a:t>
            </a:r>
          </a:p>
          <a:p>
            <a:r>
              <a:rPr lang="fr-FR" sz="3200">
                <a:latin typeface="Poppins Bold" panose="00000800000000000000" pitchFamily="2" charset="0"/>
                <a:cs typeface="Poppins Bold" panose="00000800000000000000" pitchFamily="2" charset="0"/>
              </a:rPr>
              <a:t>Mode ouvert/fermé</a:t>
            </a:r>
          </a:p>
        </p:txBody>
      </p:sp>
      <p:pic>
        <p:nvPicPr>
          <p:cNvPr id="7" name="Graphique 7" descr="Document avec un remplissage uni">
            <a:extLst>
              <a:ext uri="{FF2B5EF4-FFF2-40B4-BE49-F238E27FC236}">
                <a16:creationId xmlns:a16="http://schemas.microsoft.com/office/drawing/2014/main" id="{8CEBE938-9A1C-97E1-6E8D-7ABF667A9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3586" y="3343230"/>
            <a:ext cx="914400" cy="914400"/>
          </a:xfrm>
          <a:prstGeom prst="rect">
            <a:avLst/>
          </a:prstGeom>
        </p:spPr>
      </p:pic>
      <p:pic>
        <p:nvPicPr>
          <p:cNvPr id="9" name="Graphique 7" descr="Document avec un remplissage uni">
            <a:extLst>
              <a:ext uri="{FF2B5EF4-FFF2-40B4-BE49-F238E27FC236}">
                <a16:creationId xmlns:a16="http://schemas.microsoft.com/office/drawing/2014/main" id="{845698BA-9B3A-79C3-5F77-07AF622111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3586" y="4140948"/>
            <a:ext cx="914400" cy="914400"/>
          </a:xfrm>
          <a:prstGeom prst="rect">
            <a:avLst/>
          </a:prstGeom>
        </p:spPr>
      </p:pic>
      <p:pic>
        <p:nvPicPr>
          <p:cNvPr id="10" name="Graphique 7" descr="Document avec un remplissage uni">
            <a:extLst>
              <a:ext uri="{FF2B5EF4-FFF2-40B4-BE49-F238E27FC236}">
                <a16:creationId xmlns:a16="http://schemas.microsoft.com/office/drawing/2014/main" id="{553608CF-140A-855B-BE16-41AA86702F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2242" y="4140948"/>
            <a:ext cx="914400" cy="914400"/>
          </a:xfrm>
          <a:prstGeom prst="rect">
            <a:avLst/>
          </a:prstGeom>
        </p:spPr>
      </p:pic>
      <p:pic>
        <p:nvPicPr>
          <p:cNvPr id="11" name="Graphique 7" descr="Document avec un remplissage uni">
            <a:extLst>
              <a:ext uri="{FF2B5EF4-FFF2-40B4-BE49-F238E27FC236}">
                <a16:creationId xmlns:a16="http://schemas.microsoft.com/office/drawing/2014/main" id="{D86AFCDD-5175-8B42-38C0-D40D90B6D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4461" y="3343229"/>
            <a:ext cx="914400" cy="914400"/>
          </a:xfrm>
          <a:prstGeom prst="rect">
            <a:avLst/>
          </a:prstGeom>
        </p:spPr>
      </p:pic>
      <p:pic>
        <p:nvPicPr>
          <p:cNvPr id="12" name="Graphique 7" descr="Document avec un remplissage uni">
            <a:extLst>
              <a:ext uri="{FF2B5EF4-FFF2-40B4-BE49-F238E27FC236}">
                <a16:creationId xmlns:a16="http://schemas.microsoft.com/office/drawing/2014/main" id="{B3FC2EA8-46E8-8DCA-DB01-DB915CE60E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4461" y="4140948"/>
            <a:ext cx="914400" cy="914400"/>
          </a:xfrm>
          <a:prstGeom prst="rect">
            <a:avLst/>
          </a:prstGeom>
        </p:spPr>
      </p:pic>
      <p:pic>
        <p:nvPicPr>
          <p:cNvPr id="13" name="Graphique 7" descr="Document avec un remplissage uni">
            <a:extLst>
              <a:ext uri="{FF2B5EF4-FFF2-40B4-BE49-F238E27FC236}">
                <a16:creationId xmlns:a16="http://schemas.microsoft.com/office/drawing/2014/main" id="{A48DF04B-5C46-DEBF-694F-EDF5FAF388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8081" y="1607257"/>
            <a:ext cx="914400" cy="914400"/>
          </a:xfrm>
          <a:prstGeom prst="rect">
            <a:avLst/>
          </a:prstGeom>
        </p:spPr>
      </p:pic>
      <p:sp>
        <p:nvSpPr>
          <p:cNvPr id="27" name="ZoneTexte 26">
            <a:extLst>
              <a:ext uri="{FF2B5EF4-FFF2-40B4-BE49-F238E27FC236}">
                <a16:creationId xmlns:a16="http://schemas.microsoft.com/office/drawing/2014/main" id="{CC6719DE-FCB0-CAA9-ACD8-74B5DF54B2B6}"/>
              </a:ext>
            </a:extLst>
          </p:cNvPr>
          <p:cNvSpPr txBox="1"/>
          <p:nvPr/>
        </p:nvSpPr>
        <p:spPr>
          <a:xfrm>
            <a:off x="5138265" y="1681059"/>
            <a:ext cx="19668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panose="00000800000000000000" pitchFamily="2" charset="0"/>
                <a:cs typeface="Poppins Bold" panose="00000800000000000000" pitchFamily="2" charset="0"/>
              </a:rPr>
              <a:t>Ajout ou retrait de fichier</a:t>
            </a:r>
          </a:p>
        </p:txBody>
      </p:sp>
      <p:pic>
        <p:nvPicPr>
          <p:cNvPr id="31" name="Graphique 7" descr="Document avec un remplissage uni">
            <a:extLst>
              <a:ext uri="{FF2B5EF4-FFF2-40B4-BE49-F238E27FC236}">
                <a16:creationId xmlns:a16="http://schemas.microsoft.com/office/drawing/2014/main" id="{03E42F5C-3E96-85DF-9D0B-2D0B6998AF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3858" y="1697008"/>
            <a:ext cx="914400" cy="914400"/>
          </a:xfrm>
          <a:prstGeom prst="rect">
            <a:avLst/>
          </a:prstGeom>
        </p:spPr>
      </p:pic>
      <p:pic>
        <p:nvPicPr>
          <p:cNvPr id="33" name="Graphique 7" descr="Document avec un remplissage uni">
            <a:extLst>
              <a:ext uri="{FF2B5EF4-FFF2-40B4-BE49-F238E27FC236}">
                <a16:creationId xmlns:a16="http://schemas.microsoft.com/office/drawing/2014/main" id="{D2A81DBC-3C4D-F1DB-1A0F-8A68307B15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3858" y="2494727"/>
            <a:ext cx="914400" cy="914400"/>
          </a:xfrm>
          <a:prstGeom prst="rect">
            <a:avLst/>
          </a:prstGeom>
        </p:spPr>
      </p:pic>
      <p:pic>
        <p:nvPicPr>
          <p:cNvPr id="34" name="Graphique 7" descr="Document avec un remplissage uni">
            <a:extLst>
              <a:ext uri="{FF2B5EF4-FFF2-40B4-BE49-F238E27FC236}">
                <a16:creationId xmlns:a16="http://schemas.microsoft.com/office/drawing/2014/main" id="{68DBB916-3F6B-1790-62EF-928D6DBCF2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2514" y="2494727"/>
            <a:ext cx="914400" cy="914400"/>
          </a:xfrm>
          <a:prstGeom prst="rect">
            <a:avLst/>
          </a:prstGeom>
        </p:spPr>
      </p:pic>
      <p:pic>
        <p:nvPicPr>
          <p:cNvPr id="35" name="Graphique 7" descr="Document avec un remplissage uni">
            <a:extLst>
              <a:ext uri="{FF2B5EF4-FFF2-40B4-BE49-F238E27FC236}">
                <a16:creationId xmlns:a16="http://schemas.microsoft.com/office/drawing/2014/main" id="{0580E50B-6584-3FEC-6CA6-2A2177EEB5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4733" y="1697008"/>
            <a:ext cx="914400" cy="914400"/>
          </a:xfrm>
          <a:prstGeom prst="rect">
            <a:avLst/>
          </a:prstGeom>
        </p:spPr>
      </p:pic>
      <p:pic>
        <p:nvPicPr>
          <p:cNvPr id="36" name="Graphique 7" descr="Document avec un remplissage uni">
            <a:extLst>
              <a:ext uri="{FF2B5EF4-FFF2-40B4-BE49-F238E27FC236}">
                <a16:creationId xmlns:a16="http://schemas.microsoft.com/office/drawing/2014/main" id="{B7F13F2C-4FB0-6026-EE6C-2EFBB29EBD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4733" y="2494727"/>
            <a:ext cx="914400" cy="914400"/>
          </a:xfrm>
          <a:prstGeom prst="rect">
            <a:avLst/>
          </a:prstGeom>
        </p:spPr>
      </p:pic>
      <p:pic>
        <p:nvPicPr>
          <p:cNvPr id="37" name="Graphique 7" descr="Document avec un remplissage uni">
            <a:extLst>
              <a:ext uri="{FF2B5EF4-FFF2-40B4-BE49-F238E27FC236}">
                <a16:creationId xmlns:a16="http://schemas.microsoft.com/office/drawing/2014/main" id="{ABC1E12B-CB6B-61E1-E59D-BB7006DD49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85920" y="1697008"/>
            <a:ext cx="914400" cy="914400"/>
          </a:xfrm>
          <a:prstGeom prst="rect">
            <a:avLst/>
          </a:prstGeom>
        </p:spPr>
      </p:pic>
      <p:sp>
        <p:nvSpPr>
          <p:cNvPr id="38" name="Ellipse 37">
            <a:extLst>
              <a:ext uri="{FF2B5EF4-FFF2-40B4-BE49-F238E27FC236}">
                <a16:creationId xmlns:a16="http://schemas.microsoft.com/office/drawing/2014/main" id="{BD141D8C-1B79-1904-DAB9-E63EEDDBA41B}"/>
              </a:ext>
            </a:extLst>
          </p:cNvPr>
          <p:cNvSpPr/>
          <p:nvPr/>
        </p:nvSpPr>
        <p:spPr>
          <a:xfrm>
            <a:off x="7688026" y="1112411"/>
            <a:ext cx="3679031" cy="2833687"/>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A26436A8-E4FB-D565-90CF-30534CEA36CD}"/>
              </a:ext>
            </a:extLst>
          </p:cNvPr>
          <p:cNvSpPr txBox="1"/>
          <p:nvPr/>
        </p:nvSpPr>
        <p:spPr>
          <a:xfrm>
            <a:off x="6096000" y="602364"/>
            <a:ext cx="33895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a:solidFill>
                  <a:srgbClr val="755DD9"/>
                </a:solidFill>
                <a:latin typeface="Poppins Bold" panose="00000800000000000000" pitchFamily="2" charset="0"/>
                <a:cs typeface="Poppins Bold" panose="00000800000000000000" pitchFamily="2" charset="0"/>
              </a:rPr>
              <a:t>Nouvelle base</a:t>
            </a:r>
          </a:p>
        </p:txBody>
      </p:sp>
      <p:cxnSp>
        <p:nvCxnSpPr>
          <p:cNvPr id="40" name="Connecteur droit avec flèche 39">
            <a:extLst>
              <a:ext uri="{FF2B5EF4-FFF2-40B4-BE49-F238E27FC236}">
                <a16:creationId xmlns:a16="http://schemas.microsoft.com/office/drawing/2014/main" id="{005BF94B-3A27-1BA4-B2A4-9A162E5A5C29}"/>
              </a:ext>
            </a:extLst>
          </p:cNvPr>
          <p:cNvCxnSpPr>
            <a:cxnSpLocks/>
          </p:cNvCxnSpPr>
          <p:nvPr/>
        </p:nvCxnSpPr>
        <p:spPr>
          <a:xfrm flipH="1">
            <a:off x="3893673" y="2502702"/>
            <a:ext cx="494514" cy="850051"/>
          </a:xfrm>
          <a:prstGeom prst="straightConnector1">
            <a:avLst/>
          </a:prstGeom>
          <a:ln w="38100">
            <a:solidFill>
              <a:srgbClr val="755DD9"/>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23F1554-E61D-5FC4-A349-1F7966C75AF1}"/>
              </a:ext>
            </a:extLst>
          </p:cNvPr>
          <p:cNvSpPr/>
          <p:nvPr/>
        </p:nvSpPr>
        <p:spPr>
          <a:xfrm>
            <a:off x="2094297" y="2980108"/>
            <a:ext cx="3169673" cy="2441366"/>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Graphique 7" descr="Document avec un remplissage uni">
            <a:extLst>
              <a:ext uri="{FF2B5EF4-FFF2-40B4-BE49-F238E27FC236}">
                <a16:creationId xmlns:a16="http://schemas.microsoft.com/office/drawing/2014/main" id="{B08D6BF5-A15E-172D-2758-6884DDDCA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4889" y="4371183"/>
            <a:ext cx="914400" cy="914400"/>
          </a:xfrm>
          <a:prstGeom prst="rect">
            <a:avLst/>
          </a:prstGeom>
        </p:spPr>
      </p:pic>
      <p:pic>
        <p:nvPicPr>
          <p:cNvPr id="23" name="Graphique 7" descr="Document avec un remplissage uni">
            <a:extLst>
              <a:ext uri="{FF2B5EF4-FFF2-40B4-BE49-F238E27FC236}">
                <a16:creationId xmlns:a16="http://schemas.microsoft.com/office/drawing/2014/main" id="{7D784D57-10BA-354E-59BB-1AB78E50CB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4889" y="5168902"/>
            <a:ext cx="914400" cy="914400"/>
          </a:xfrm>
          <a:prstGeom prst="rect">
            <a:avLst/>
          </a:prstGeom>
        </p:spPr>
      </p:pic>
      <p:pic>
        <p:nvPicPr>
          <p:cNvPr id="24" name="Graphique 7" descr="Document avec un remplissage uni">
            <a:extLst>
              <a:ext uri="{FF2B5EF4-FFF2-40B4-BE49-F238E27FC236}">
                <a16:creationId xmlns:a16="http://schemas.microsoft.com/office/drawing/2014/main" id="{7A7F2B5C-D03F-CE79-A626-3B84A8D98E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3545" y="5168902"/>
            <a:ext cx="914400" cy="914400"/>
          </a:xfrm>
          <a:prstGeom prst="rect">
            <a:avLst/>
          </a:prstGeom>
        </p:spPr>
      </p:pic>
      <p:pic>
        <p:nvPicPr>
          <p:cNvPr id="25" name="Graphique 7" descr="Document avec un remplissage uni">
            <a:extLst>
              <a:ext uri="{FF2B5EF4-FFF2-40B4-BE49-F238E27FC236}">
                <a16:creationId xmlns:a16="http://schemas.microsoft.com/office/drawing/2014/main" id="{049BF742-9314-4614-4B66-D876B9E290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5764" y="4371183"/>
            <a:ext cx="914400" cy="914400"/>
          </a:xfrm>
          <a:prstGeom prst="rect">
            <a:avLst/>
          </a:prstGeom>
        </p:spPr>
      </p:pic>
      <p:pic>
        <p:nvPicPr>
          <p:cNvPr id="26" name="Graphique 7" descr="Document avec un remplissage uni">
            <a:extLst>
              <a:ext uri="{FF2B5EF4-FFF2-40B4-BE49-F238E27FC236}">
                <a16:creationId xmlns:a16="http://schemas.microsoft.com/office/drawing/2014/main" id="{9237A255-62D3-AC4E-E730-CD9DA6145E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5764" y="5168902"/>
            <a:ext cx="914400" cy="914400"/>
          </a:xfrm>
          <a:prstGeom prst="rect">
            <a:avLst/>
          </a:prstGeom>
        </p:spPr>
      </p:pic>
      <p:sp>
        <p:nvSpPr>
          <p:cNvPr id="29" name="Ellipse 28">
            <a:extLst>
              <a:ext uri="{FF2B5EF4-FFF2-40B4-BE49-F238E27FC236}">
                <a16:creationId xmlns:a16="http://schemas.microsoft.com/office/drawing/2014/main" id="{ABF3905D-29BE-4EAE-622C-92749FC32C35}"/>
              </a:ext>
            </a:extLst>
          </p:cNvPr>
          <p:cNvSpPr/>
          <p:nvPr/>
        </p:nvSpPr>
        <p:spPr>
          <a:xfrm>
            <a:off x="7977553" y="3948219"/>
            <a:ext cx="3169673" cy="2441366"/>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 en angle 44">
            <a:extLst>
              <a:ext uri="{FF2B5EF4-FFF2-40B4-BE49-F238E27FC236}">
                <a16:creationId xmlns:a16="http://schemas.microsoft.com/office/drawing/2014/main" id="{445DFFA2-21FA-95CE-4C20-B759BB96C3B6}"/>
              </a:ext>
            </a:extLst>
          </p:cNvPr>
          <p:cNvCxnSpPr>
            <a:stCxn id="6" idx="6"/>
            <a:endCxn id="38" idx="2"/>
          </p:cNvCxnSpPr>
          <p:nvPr/>
        </p:nvCxnSpPr>
        <p:spPr>
          <a:xfrm flipV="1">
            <a:off x="5263970" y="2529255"/>
            <a:ext cx="2424056" cy="1671536"/>
          </a:xfrm>
          <a:prstGeom prst="bentConnector3">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 en angle 45">
            <a:extLst>
              <a:ext uri="{FF2B5EF4-FFF2-40B4-BE49-F238E27FC236}">
                <a16:creationId xmlns:a16="http://schemas.microsoft.com/office/drawing/2014/main" id="{DA3DACC2-1445-082F-EE42-2F685683A99F}"/>
              </a:ext>
            </a:extLst>
          </p:cNvPr>
          <p:cNvCxnSpPr>
            <a:cxnSpLocks/>
            <a:stCxn id="6" idx="6"/>
            <a:endCxn id="29" idx="2"/>
          </p:cNvCxnSpPr>
          <p:nvPr/>
        </p:nvCxnSpPr>
        <p:spPr>
          <a:xfrm>
            <a:off x="5263970" y="4200791"/>
            <a:ext cx="2713583" cy="968111"/>
          </a:xfrm>
          <a:prstGeom prst="bentConnector3">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cxnSp>
      <p:pic>
        <p:nvPicPr>
          <p:cNvPr id="42" name="Graphique 41" descr="Chronomètre 75% avec un remplissage uni">
            <a:extLst>
              <a:ext uri="{FF2B5EF4-FFF2-40B4-BE49-F238E27FC236}">
                <a16:creationId xmlns:a16="http://schemas.microsoft.com/office/drawing/2014/main" id="{3261E024-07B8-0AA0-519A-001C664A99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72585" y="3059508"/>
            <a:ext cx="1685854" cy="1685854"/>
          </a:xfrm>
          <a:prstGeom prst="rect">
            <a:avLst/>
          </a:prstGeom>
        </p:spPr>
      </p:pic>
      <p:sp>
        <p:nvSpPr>
          <p:cNvPr id="50" name="ZoneTexte 49">
            <a:extLst>
              <a:ext uri="{FF2B5EF4-FFF2-40B4-BE49-F238E27FC236}">
                <a16:creationId xmlns:a16="http://schemas.microsoft.com/office/drawing/2014/main" id="{63F9A062-4D63-15F6-58B9-5783205FE592}"/>
              </a:ext>
            </a:extLst>
          </p:cNvPr>
          <p:cNvSpPr txBox="1"/>
          <p:nvPr/>
        </p:nvSpPr>
        <p:spPr>
          <a:xfrm>
            <a:off x="6948827" y="3674375"/>
            <a:ext cx="1102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a:solidFill>
                  <a:srgbClr val="FF9900"/>
                </a:solidFill>
                <a:latin typeface="Poppins Bold" panose="00000800000000000000" pitchFamily="2" charset="0"/>
                <a:cs typeface="Poppins Bold" panose="00000800000000000000" pitchFamily="2" charset="0"/>
              </a:rPr>
              <a:t>10s</a:t>
            </a:r>
          </a:p>
        </p:txBody>
      </p:sp>
      <p:sp>
        <p:nvSpPr>
          <p:cNvPr id="51" name="ZoneTexte 50">
            <a:extLst>
              <a:ext uri="{FF2B5EF4-FFF2-40B4-BE49-F238E27FC236}">
                <a16:creationId xmlns:a16="http://schemas.microsoft.com/office/drawing/2014/main" id="{FBDF5CEE-1A07-C3A3-34E1-BEA31B405EE4}"/>
              </a:ext>
            </a:extLst>
          </p:cNvPr>
          <p:cNvSpPr txBox="1"/>
          <p:nvPr/>
        </p:nvSpPr>
        <p:spPr>
          <a:xfrm>
            <a:off x="10008778" y="1004282"/>
            <a:ext cx="1966871"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panose="00000800000000000000" pitchFamily="2" charset="0"/>
                <a:cs typeface="Poppins Bold" panose="00000800000000000000" pitchFamily="2" charset="0"/>
              </a:rPr>
              <a:t>Indexation du fichier</a:t>
            </a:r>
          </a:p>
        </p:txBody>
      </p:sp>
      <p:sp>
        <p:nvSpPr>
          <p:cNvPr id="52" name="ZoneTexte 51">
            <a:extLst>
              <a:ext uri="{FF2B5EF4-FFF2-40B4-BE49-F238E27FC236}">
                <a16:creationId xmlns:a16="http://schemas.microsoft.com/office/drawing/2014/main" id="{83926924-A8EE-B12D-4264-50772531C502}"/>
              </a:ext>
            </a:extLst>
          </p:cNvPr>
          <p:cNvSpPr txBox="1"/>
          <p:nvPr/>
        </p:nvSpPr>
        <p:spPr>
          <a:xfrm>
            <a:off x="10225129" y="4021792"/>
            <a:ext cx="1966871"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fr-FR"/>
            </a:defPPr>
            <a:lvl1pPr>
              <a:defRPr>
                <a:latin typeface="Poppins Bold" panose="00000800000000000000" pitchFamily="2" charset="0"/>
                <a:cs typeface="Poppins Bold" panose="00000800000000000000" pitchFamily="2" charset="0"/>
              </a:defRPr>
            </a:lvl1pPr>
          </a:lstStyle>
          <a:p>
            <a:r>
              <a:rPr lang="fr-FR"/>
              <a:t>Suppression du fichier</a:t>
            </a:r>
          </a:p>
        </p:txBody>
      </p:sp>
      <p:pic>
        <p:nvPicPr>
          <p:cNvPr id="57" name="Graphique 56" descr="Document avec un remplissage uni">
            <a:extLst>
              <a:ext uri="{FF2B5EF4-FFF2-40B4-BE49-F238E27FC236}">
                <a16:creationId xmlns:a16="http://schemas.microsoft.com/office/drawing/2014/main" id="{50376FF6-4D62-F3C0-B0B1-CBE1D04592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0990" y="5718001"/>
            <a:ext cx="914400" cy="914400"/>
          </a:xfrm>
          <a:prstGeom prst="rect">
            <a:avLst/>
          </a:prstGeom>
        </p:spPr>
      </p:pic>
    </p:spTree>
    <p:extLst>
      <p:ext uri="{BB962C8B-B14F-4D97-AF65-F5344CB8AC3E}">
        <p14:creationId xmlns:p14="http://schemas.microsoft.com/office/powerpoint/2010/main" val="235609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17</a:t>
            </a:fld>
            <a:endParaRPr lang="fr-FR"/>
          </a:p>
        </p:txBody>
      </p:sp>
      <p:pic>
        <p:nvPicPr>
          <p:cNvPr id="2" name="Image 1" descr="Une image contenant arbre, extérieur&#10;&#10;Description générée automatiquement">
            <a:extLst>
              <a:ext uri="{FF2B5EF4-FFF2-40B4-BE49-F238E27FC236}">
                <a16:creationId xmlns:a16="http://schemas.microsoft.com/office/drawing/2014/main" id="{6B569C21-E750-0DCE-47AE-23A2312C0697}"/>
              </a:ext>
            </a:extLst>
          </p:cNvPr>
          <p:cNvPicPr>
            <a:picLocks noChangeAspect="1"/>
          </p:cNvPicPr>
          <p:nvPr/>
        </p:nvPicPr>
        <p:blipFill rotWithShape="1">
          <a:blip r:embed="rId4">
            <a:extLst>
              <a:ext uri="{28A0092B-C50C-407E-A947-70E740481C1C}">
                <a14:useLocalDpi xmlns:a14="http://schemas.microsoft.com/office/drawing/2010/main" val="0"/>
              </a:ext>
            </a:extLst>
          </a:blip>
          <a:srcRect t="19702" r="9934" b="13421"/>
          <a:stretch/>
        </p:blipFill>
        <p:spPr>
          <a:xfrm>
            <a:off x="8249015" y="2092481"/>
            <a:ext cx="2743199" cy="2717331"/>
          </a:xfrm>
          <a:prstGeom prst="ellipse">
            <a:avLst/>
          </a:prstGeom>
          <a:ln w="76200">
            <a:noFill/>
          </a:ln>
          <a:effectLst/>
        </p:spPr>
      </p:pic>
      <p:sp>
        <p:nvSpPr>
          <p:cNvPr id="3" name="ZoneTexte 2">
            <a:extLst>
              <a:ext uri="{FF2B5EF4-FFF2-40B4-BE49-F238E27FC236}">
                <a16:creationId xmlns:a16="http://schemas.microsoft.com/office/drawing/2014/main" id="{2C630DA2-755B-4842-0845-5144168E3933}"/>
              </a:ext>
            </a:extLst>
          </p:cNvPr>
          <p:cNvSpPr txBox="1"/>
          <p:nvPr/>
        </p:nvSpPr>
        <p:spPr>
          <a:xfrm>
            <a:off x="1250911" y="2367171"/>
            <a:ext cx="6591568" cy="1938992"/>
          </a:xfrm>
          <a:prstGeom prst="rect">
            <a:avLst/>
          </a:prstGeom>
          <a:noFill/>
        </p:spPr>
        <p:txBody>
          <a:bodyPr wrap="square" rtlCol="0">
            <a:spAutoFit/>
          </a:bodyPr>
          <a:lstStyle/>
          <a:p>
            <a:r>
              <a:rPr lang="fr-FR" sz="2400">
                <a:solidFill>
                  <a:srgbClr val="3399FF"/>
                </a:solidFill>
                <a:latin typeface="Poppins Bold" panose="00000800000000000000" pitchFamily="2" charset="0"/>
                <a:cs typeface="Poppins Bold" panose="00000800000000000000" pitchFamily="2" charset="0"/>
              </a:rPr>
              <a:t>Tâche 2</a:t>
            </a:r>
          </a:p>
          <a:p>
            <a:r>
              <a:rPr lang="fr-FR" sz="3200">
                <a:solidFill>
                  <a:srgbClr val="3399FF"/>
                </a:solidFill>
                <a:latin typeface="Poppins Bold" panose="00000800000000000000" pitchFamily="2" charset="0"/>
                <a:cs typeface="Poppins Bold" panose="00000800000000000000" pitchFamily="2" charset="0"/>
              </a:rPr>
              <a:t>Faire communiquer le contrôleur et le(s) moteur(s) de recherche(s)</a:t>
            </a:r>
          </a:p>
        </p:txBody>
      </p:sp>
    </p:spTree>
    <p:extLst>
      <p:ext uri="{BB962C8B-B14F-4D97-AF65-F5344CB8AC3E}">
        <p14:creationId xmlns:p14="http://schemas.microsoft.com/office/powerpoint/2010/main" val="3101849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18</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Rappel de la topologie utilisé</a:t>
            </a:r>
          </a:p>
        </p:txBody>
      </p:sp>
      <p:pic>
        <p:nvPicPr>
          <p:cNvPr id="5" name="Graphique 4" descr="Écran avec un remplissage uni">
            <a:extLst>
              <a:ext uri="{FF2B5EF4-FFF2-40B4-BE49-F238E27FC236}">
                <a16:creationId xmlns:a16="http://schemas.microsoft.com/office/drawing/2014/main" id="{E1E32E07-40A6-06CD-4E3F-EBEED7009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571" y="1945343"/>
            <a:ext cx="4790298" cy="4790298"/>
          </a:xfrm>
          <a:prstGeom prst="rect">
            <a:avLst/>
          </a:prstGeom>
          <a:effectLst/>
        </p:spPr>
      </p:pic>
      <p:pic>
        <p:nvPicPr>
          <p:cNvPr id="6" name="Graphique 5" descr="Processeur avec un remplissage uni">
            <a:extLst>
              <a:ext uri="{FF2B5EF4-FFF2-40B4-BE49-F238E27FC236}">
                <a16:creationId xmlns:a16="http://schemas.microsoft.com/office/drawing/2014/main" id="{A54B1F61-0D44-19E7-468E-34611281F8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8605" y="3163320"/>
            <a:ext cx="1756134" cy="1756134"/>
          </a:xfrm>
          <a:prstGeom prst="rect">
            <a:avLst/>
          </a:prstGeom>
        </p:spPr>
      </p:pic>
      <p:sp>
        <p:nvSpPr>
          <p:cNvPr id="7" name="ZoneTexte 6">
            <a:extLst>
              <a:ext uri="{FF2B5EF4-FFF2-40B4-BE49-F238E27FC236}">
                <a16:creationId xmlns:a16="http://schemas.microsoft.com/office/drawing/2014/main" id="{3F9E71C5-659D-DB1B-8373-358F48DE47FF}"/>
              </a:ext>
            </a:extLst>
          </p:cNvPr>
          <p:cNvSpPr txBox="1"/>
          <p:nvPr/>
        </p:nvSpPr>
        <p:spPr>
          <a:xfrm>
            <a:off x="4677917" y="3612092"/>
            <a:ext cx="1489510" cy="369332"/>
          </a:xfrm>
          <a:prstGeom prst="rect">
            <a:avLst/>
          </a:prstGeom>
          <a:noFill/>
        </p:spPr>
        <p:txBody>
          <a:bodyPr wrap="none" rtlCol="0">
            <a:spAutoFit/>
          </a:bodyPr>
          <a:lstStyle/>
          <a:p>
            <a:r>
              <a:rPr lang="fr-FR">
                <a:solidFill>
                  <a:srgbClr val="3399FF"/>
                </a:solidFill>
                <a:latin typeface="Poppins Bold" panose="00000800000000000000" pitchFamily="2" charset="0"/>
                <a:cs typeface="Poppins Bold" panose="00000800000000000000" pitchFamily="2" charset="0"/>
              </a:rPr>
              <a:t>Bus virtuel</a:t>
            </a:r>
          </a:p>
        </p:txBody>
      </p:sp>
      <p:cxnSp>
        <p:nvCxnSpPr>
          <p:cNvPr id="8" name="Connecteur : en angle 7">
            <a:extLst>
              <a:ext uri="{FF2B5EF4-FFF2-40B4-BE49-F238E27FC236}">
                <a16:creationId xmlns:a16="http://schemas.microsoft.com/office/drawing/2014/main" id="{42A34AF7-B897-3A72-9097-53689B946432}"/>
              </a:ext>
            </a:extLst>
          </p:cNvPr>
          <p:cNvCxnSpPr>
            <a:cxnSpLocks/>
          </p:cNvCxnSpPr>
          <p:nvPr/>
        </p:nvCxnSpPr>
        <p:spPr>
          <a:xfrm>
            <a:off x="4306401" y="4049469"/>
            <a:ext cx="1498612" cy="476983"/>
          </a:xfrm>
          <a:prstGeom prst="bentConnector2">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9" name="Connecteur : en angle 8">
            <a:extLst>
              <a:ext uri="{FF2B5EF4-FFF2-40B4-BE49-F238E27FC236}">
                <a16:creationId xmlns:a16="http://schemas.microsoft.com/office/drawing/2014/main" id="{260FAD55-F6B1-9A05-24A5-B5FAD6B7F3DE}"/>
              </a:ext>
            </a:extLst>
          </p:cNvPr>
          <p:cNvCxnSpPr>
            <a:cxnSpLocks/>
          </p:cNvCxnSpPr>
          <p:nvPr/>
        </p:nvCxnSpPr>
        <p:spPr>
          <a:xfrm>
            <a:off x="4306401" y="4049469"/>
            <a:ext cx="3377491" cy="476982"/>
          </a:xfrm>
          <a:prstGeom prst="bentConnector2">
            <a:avLst/>
          </a:prstGeom>
          <a:solidFill>
            <a:srgbClr val="45A5ED"/>
          </a:solidFill>
          <a:ln w="76200" cap="flat" cmpd="sng" algn="ctr">
            <a:solidFill>
              <a:srgbClr val="3399FF"/>
            </a:solidFill>
            <a:prstDash val="solid"/>
            <a:miter lim="800000"/>
          </a:ln>
          <a:effectLst/>
        </p:spPr>
      </p:cxnSp>
      <p:sp>
        <p:nvSpPr>
          <p:cNvPr id="10" name="ZoneTexte 9">
            <a:extLst>
              <a:ext uri="{FF2B5EF4-FFF2-40B4-BE49-F238E27FC236}">
                <a16:creationId xmlns:a16="http://schemas.microsoft.com/office/drawing/2014/main" id="{988FF1D0-4808-9C8F-B248-9799CF521D5B}"/>
              </a:ext>
            </a:extLst>
          </p:cNvPr>
          <p:cNvSpPr txBox="1"/>
          <p:nvPr/>
        </p:nvSpPr>
        <p:spPr>
          <a:xfrm>
            <a:off x="8034412" y="3723423"/>
            <a:ext cx="457176" cy="523220"/>
          </a:xfrm>
          <a:prstGeom prst="rect">
            <a:avLst/>
          </a:prstGeom>
          <a:noFill/>
        </p:spPr>
        <p:txBody>
          <a:bodyPr wrap="none" rtlCol="0">
            <a:spAutoFit/>
          </a:bodyPr>
          <a:lstStyle/>
          <a:p>
            <a:r>
              <a:rPr lang="fr-FR" sz="2800">
                <a:solidFill>
                  <a:srgbClr val="3399FF"/>
                </a:solidFill>
                <a:latin typeface="Poppins Bold" panose="00000800000000000000" pitchFamily="2" charset="0"/>
                <a:cs typeface="Poppins Bold" panose="00000800000000000000" pitchFamily="2" charset="0"/>
              </a:rPr>
              <a:t>…</a:t>
            </a:r>
          </a:p>
        </p:txBody>
      </p:sp>
      <p:cxnSp>
        <p:nvCxnSpPr>
          <p:cNvPr id="11" name="Connecteur : en angle 10">
            <a:extLst>
              <a:ext uri="{FF2B5EF4-FFF2-40B4-BE49-F238E27FC236}">
                <a16:creationId xmlns:a16="http://schemas.microsoft.com/office/drawing/2014/main" id="{E85921E5-D96B-5F5C-8E44-FE7A2E073465}"/>
              </a:ext>
            </a:extLst>
          </p:cNvPr>
          <p:cNvCxnSpPr>
            <a:cxnSpLocks/>
          </p:cNvCxnSpPr>
          <p:nvPr/>
        </p:nvCxnSpPr>
        <p:spPr>
          <a:xfrm>
            <a:off x="8804631" y="4008153"/>
            <a:ext cx="1964845" cy="518297"/>
          </a:xfrm>
          <a:prstGeom prst="bentConnector3">
            <a:avLst>
              <a:gd name="adj1" fmla="val 100278"/>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E40D44E-2A7D-BC19-F0D2-8241A8E9AAD7}"/>
              </a:ext>
            </a:extLst>
          </p:cNvPr>
          <p:cNvSpPr txBox="1"/>
          <p:nvPr/>
        </p:nvSpPr>
        <p:spPr>
          <a:xfrm>
            <a:off x="4677917" y="2803295"/>
            <a:ext cx="631904" cy="369332"/>
          </a:xfrm>
          <a:prstGeom prst="rect">
            <a:avLst/>
          </a:prstGeom>
          <a:noFill/>
        </p:spPr>
        <p:txBody>
          <a:bodyPr wrap="none" rtlCol="0">
            <a:spAutoFit/>
          </a:bodyPr>
          <a:lstStyle/>
          <a:p>
            <a:r>
              <a:rPr lang="fr-FR">
                <a:solidFill>
                  <a:srgbClr val="14D6A8"/>
                </a:solidFill>
                <a:latin typeface="Poppins Bold" panose="00000800000000000000" pitchFamily="2" charset="0"/>
                <a:cs typeface="Poppins Bold" panose="00000800000000000000" pitchFamily="2" charset="0"/>
              </a:rPr>
              <a:t>IHM</a:t>
            </a:r>
          </a:p>
        </p:txBody>
      </p:sp>
      <p:pic>
        <p:nvPicPr>
          <p:cNvPr id="13" name="Graphique 12" descr="Engrenage avec un remplissage uni">
            <a:extLst>
              <a:ext uri="{FF2B5EF4-FFF2-40B4-BE49-F238E27FC236}">
                <a16:creationId xmlns:a16="http://schemas.microsoft.com/office/drawing/2014/main" id="{8E7C6D9C-8E7D-9110-B05D-90DBC14D60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13835" y="4248796"/>
            <a:ext cx="1582355" cy="1582355"/>
          </a:xfrm>
          <a:prstGeom prst="rect">
            <a:avLst/>
          </a:prstGeom>
        </p:spPr>
      </p:pic>
      <p:pic>
        <p:nvPicPr>
          <p:cNvPr id="14" name="Graphique 13" descr="Engrenage avec un remplissage uni">
            <a:extLst>
              <a:ext uri="{FF2B5EF4-FFF2-40B4-BE49-F238E27FC236}">
                <a16:creationId xmlns:a16="http://schemas.microsoft.com/office/drawing/2014/main" id="{76AAD457-9A29-52B2-83A4-50A1DA95BB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9233" y="4246643"/>
            <a:ext cx="1582355" cy="1582355"/>
          </a:xfrm>
          <a:prstGeom prst="rect">
            <a:avLst/>
          </a:prstGeom>
        </p:spPr>
      </p:pic>
      <p:pic>
        <p:nvPicPr>
          <p:cNvPr id="15" name="Graphique 14" descr="Engrenage avec un remplissage uni">
            <a:extLst>
              <a:ext uri="{FF2B5EF4-FFF2-40B4-BE49-F238E27FC236}">
                <a16:creationId xmlns:a16="http://schemas.microsoft.com/office/drawing/2014/main" id="{AD070112-A240-D652-2B39-D7E5FC281F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78299" y="4226053"/>
            <a:ext cx="1582355" cy="1582355"/>
          </a:xfrm>
          <a:prstGeom prst="rect">
            <a:avLst/>
          </a:prstGeom>
        </p:spPr>
      </p:pic>
      <p:sp>
        <p:nvSpPr>
          <p:cNvPr id="16" name="ZoneTexte 15">
            <a:extLst>
              <a:ext uri="{FF2B5EF4-FFF2-40B4-BE49-F238E27FC236}">
                <a16:creationId xmlns:a16="http://schemas.microsoft.com/office/drawing/2014/main" id="{304E880C-0C94-CB40-FC63-03A59B661164}"/>
              </a:ext>
            </a:extLst>
          </p:cNvPr>
          <p:cNvSpPr txBox="1"/>
          <p:nvPr/>
        </p:nvSpPr>
        <p:spPr>
          <a:xfrm>
            <a:off x="8491588" y="4714655"/>
            <a:ext cx="1582355" cy="646331"/>
          </a:xfrm>
          <a:prstGeom prst="rect">
            <a:avLst/>
          </a:prstGeom>
          <a:noFill/>
        </p:spPr>
        <p:txBody>
          <a:bodyPr wrap="square" rtlCol="0">
            <a:spAutoFit/>
          </a:bodyPr>
          <a:lstStyle/>
          <a:p>
            <a:r>
              <a:rPr lang="fr-FR">
                <a:solidFill>
                  <a:srgbClr val="755DD9"/>
                </a:solidFill>
                <a:latin typeface="Poppins Bold" panose="00000800000000000000" pitchFamily="2" charset="0"/>
                <a:cs typeface="Poppins Bold" panose="00000800000000000000" pitchFamily="2" charset="0"/>
              </a:rPr>
              <a:t>Moteur de recherche</a:t>
            </a:r>
          </a:p>
        </p:txBody>
      </p:sp>
      <p:sp>
        <p:nvSpPr>
          <p:cNvPr id="18" name="ZoneTexte 17">
            <a:extLst>
              <a:ext uri="{FF2B5EF4-FFF2-40B4-BE49-F238E27FC236}">
                <a16:creationId xmlns:a16="http://schemas.microsoft.com/office/drawing/2014/main" id="{D60198C0-065E-F9A9-F966-F00DEDF662F5}"/>
              </a:ext>
            </a:extLst>
          </p:cNvPr>
          <p:cNvSpPr txBox="1"/>
          <p:nvPr/>
        </p:nvSpPr>
        <p:spPr>
          <a:xfrm>
            <a:off x="1142086" y="3856721"/>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sp>
        <p:nvSpPr>
          <p:cNvPr id="20" name="ZoneTexte 19">
            <a:extLst>
              <a:ext uri="{FF2B5EF4-FFF2-40B4-BE49-F238E27FC236}">
                <a16:creationId xmlns:a16="http://schemas.microsoft.com/office/drawing/2014/main" id="{5EB3F9D8-784B-C4F9-CD81-DFE0E5D8327A}"/>
              </a:ext>
            </a:extLst>
          </p:cNvPr>
          <p:cNvSpPr txBox="1"/>
          <p:nvPr/>
        </p:nvSpPr>
        <p:spPr>
          <a:xfrm>
            <a:off x="7198133" y="1847220"/>
            <a:ext cx="2963093" cy="1477328"/>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Tâches :</a:t>
            </a:r>
          </a:p>
          <a:p>
            <a:pPr marL="285750" indent="-285750">
              <a:buFont typeface="Arial" panose="020B0604020202020204" pitchFamily="34" charset="0"/>
              <a:buChar char="•"/>
            </a:pPr>
            <a:r>
              <a:rPr lang="fr-FR">
                <a:latin typeface="Poppins Bold" panose="00000800000000000000" pitchFamily="2" charset="0"/>
                <a:cs typeface="Poppins Bold" panose="00000800000000000000" pitchFamily="2" charset="0"/>
              </a:rPr>
              <a:t>Définir un protocole commun</a:t>
            </a:r>
          </a:p>
          <a:p>
            <a:pPr marL="285750" indent="-285750">
              <a:buFont typeface="Arial" panose="020B0604020202020204" pitchFamily="34" charset="0"/>
              <a:buChar char="•"/>
            </a:pPr>
            <a:r>
              <a:rPr lang="fr-FR">
                <a:latin typeface="Poppins Bold" panose="00000800000000000000" pitchFamily="2" charset="0"/>
                <a:cs typeface="Poppins Bold" panose="00000800000000000000" pitchFamily="2" charset="0"/>
              </a:rPr>
              <a:t>Gestion de flux pour limiter les collision</a:t>
            </a:r>
          </a:p>
        </p:txBody>
      </p:sp>
    </p:spTree>
    <p:extLst>
      <p:ext uri="{BB962C8B-B14F-4D97-AF65-F5344CB8AC3E}">
        <p14:creationId xmlns:p14="http://schemas.microsoft.com/office/powerpoint/2010/main" val="176807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9410EF74-84D1-37BD-75C1-FE17830B8943}"/>
              </a:ext>
            </a:extLst>
          </p:cNvPr>
          <p:cNvSpPr/>
          <p:nvPr/>
        </p:nvSpPr>
        <p:spPr>
          <a:xfrm>
            <a:off x="7552198" y="1049856"/>
            <a:ext cx="5075641" cy="5075641"/>
          </a:xfrm>
          <a:prstGeom prst="ellipse">
            <a:avLst/>
          </a:prstGeom>
          <a:solidFill>
            <a:srgbClr val="14D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437F1194-D254-1F4F-14AE-7EBC996E3B11}"/>
              </a:ext>
            </a:extLst>
          </p:cNvPr>
          <p:cNvSpPr/>
          <p:nvPr/>
        </p:nvSpPr>
        <p:spPr>
          <a:xfrm>
            <a:off x="8549726" y="1343329"/>
            <a:ext cx="3719860" cy="3623800"/>
          </a:xfrm>
          <a:prstGeom prst="ellipse">
            <a:avLst/>
          </a:prstGeom>
          <a:solidFill>
            <a:srgbClr val="755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19</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Sockets, Ivy, HAL (</a:t>
            </a:r>
            <a:r>
              <a:rPr lang="fr-FR" sz="3200" err="1">
                <a:latin typeface="Poppins Bold" panose="00000800000000000000" pitchFamily="2" charset="0"/>
                <a:cs typeface="Poppins Bold" panose="00000800000000000000" pitchFamily="2" charset="0"/>
              </a:rPr>
              <a:t>wrapper</a:t>
            </a:r>
            <a:r>
              <a:rPr lang="fr-FR" sz="3200">
                <a:latin typeface="Poppins Bold" panose="00000800000000000000" pitchFamily="2" charset="0"/>
                <a:cs typeface="Poppins Bold" panose="00000800000000000000" pitchFamily="2" charset="0"/>
              </a:rPr>
              <a:t>)</a:t>
            </a:r>
          </a:p>
        </p:txBody>
      </p:sp>
      <p:sp>
        <p:nvSpPr>
          <p:cNvPr id="2" name="Ellipse 1">
            <a:extLst>
              <a:ext uri="{FF2B5EF4-FFF2-40B4-BE49-F238E27FC236}">
                <a16:creationId xmlns:a16="http://schemas.microsoft.com/office/drawing/2014/main" id="{2A70179C-18E1-235A-E7B0-70980F4DD936}"/>
              </a:ext>
            </a:extLst>
          </p:cNvPr>
          <p:cNvSpPr/>
          <p:nvPr/>
        </p:nvSpPr>
        <p:spPr>
          <a:xfrm>
            <a:off x="9748735" y="2003640"/>
            <a:ext cx="2094807" cy="2094807"/>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D741C8B-1B11-E9B6-47C4-B1B6A9D1A430}"/>
              </a:ext>
            </a:extLst>
          </p:cNvPr>
          <p:cNvSpPr txBox="1"/>
          <p:nvPr/>
        </p:nvSpPr>
        <p:spPr>
          <a:xfrm>
            <a:off x="2339548" y="3673244"/>
            <a:ext cx="3744936" cy="892552"/>
          </a:xfrm>
          <a:prstGeom prst="rect">
            <a:avLst/>
          </a:prstGeom>
          <a:noFill/>
        </p:spPr>
        <p:txBody>
          <a:bodyPr wrap="none" lIns="91440" tIns="45720" rIns="91440" bIns="45720" rtlCol="0" anchor="t">
            <a:spAutoFit/>
          </a:bodyPr>
          <a:lstStyle/>
          <a:p>
            <a:r>
              <a:rPr lang="fr-FR" sz="3200">
                <a:solidFill>
                  <a:srgbClr val="755DD9"/>
                </a:solidFill>
                <a:latin typeface="Poppins Bold" panose="00000800000000000000" pitchFamily="2" charset="0"/>
                <a:cs typeface="Poppins Bold" panose="00000800000000000000" pitchFamily="2" charset="0"/>
              </a:rPr>
              <a:t>IVY</a:t>
            </a:r>
          </a:p>
          <a:p>
            <a:pPr marL="457200" indent="-457200">
              <a:buFont typeface="Arial" panose="020B0604020202020204" pitchFamily="34" charset="0"/>
              <a:buChar char="•"/>
            </a:pPr>
            <a:r>
              <a:rPr lang="fr-FR" sz="2000">
                <a:latin typeface="Poppins Bold"/>
                <a:cs typeface="Poppins Bold"/>
              </a:rPr>
              <a:t>Boite à outils générique</a:t>
            </a:r>
          </a:p>
        </p:txBody>
      </p:sp>
      <p:sp>
        <p:nvSpPr>
          <p:cNvPr id="11" name="ZoneTexte 10">
            <a:extLst>
              <a:ext uri="{FF2B5EF4-FFF2-40B4-BE49-F238E27FC236}">
                <a16:creationId xmlns:a16="http://schemas.microsoft.com/office/drawing/2014/main" id="{58FA0DD5-DDD3-186C-7477-A4411908D8ED}"/>
              </a:ext>
            </a:extLst>
          </p:cNvPr>
          <p:cNvSpPr txBox="1"/>
          <p:nvPr/>
        </p:nvSpPr>
        <p:spPr>
          <a:xfrm>
            <a:off x="2323065" y="4819817"/>
            <a:ext cx="6225021" cy="1508105"/>
          </a:xfrm>
          <a:prstGeom prst="rect">
            <a:avLst/>
          </a:prstGeom>
          <a:noFill/>
        </p:spPr>
        <p:txBody>
          <a:bodyPr wrap="square" lIns="91440" tIns="45720" rIns="91440" bIns="45720" rtlCol="0" anchor="t">
            <a:spAutoFit/>
          </a:bodyPr>
          <a:lstStyle/>
          <a:p>
            <a:r>
              <a:rPr lang="fr-FR" sz="3200" err="1">
                <a:solidFill>
                  <a:srgbClr val="14D6A8"/>
                </a:solidFill>
                <a:latin typeface="Poppins Bold" panose="00000800000000000000" pitchFamily="2" charset="0"/>
                <a:cs typeface="Poppins Bold" panose="00000800000000000000" pitchFamily="2" charset="0"/>
              </a:rPr>
              <a:t>Wrapper</a:t>
            </a:r>
            <a:endParaRPr lang="fr-FR" sz="3200">
              <a:solidFill>
                <a:srgbClr val="14D6A8"/>
              </a:solidFill>
              <a:latin typeface="Poppins Bold" panose="00000800000000000000" pitchFamily="2" charset="0"/>
              <a:cs typeface="Poppins Bold" panose="00000800000000000000" pitchFamily="2" charset="0"/>
            </a:endParaRPr>
          </a:p>
          <a:p>
            <a:pPr marL="342900" indent="-342900">
              <a:buFont typeface="Arial" panose="020B0604020202020204" pitchFamily="34" charset="0"/>
              <a:buChar char="•"/>
            </a:pPr>
            <a:r>
              <a:rPr lang="fr-FR" sz="2000">
                <a:latin typeface="Poppins Bold"/>
                <a:cs typeface="Poppins Bold"/>
              </a:rPr>
              <a:t>Boite à outil spécifique – PFR</a:t>
            </a:r>
          </a:p>
          <a:p>
            <a:pPr marL="342900" indent="-342900">
              <a:buFont typeface="Arial" panose="020B0604020202020204" pitchFamily="34" charset="0"/>
              <a:buChar char="•"/>
            </a:pPr>
            <a:r>
              <a:rPr lang="fr-FR" sz="2000">
                <a:latin typeface="Poppins Bold"/>
                <a:cs typeface="Poppins Bold"/>
              </a:rPr>
              <a:t>Création d’un langage commun entre moteur – contrôleur : le protocole</a:t>
            </a:r>
          </a:p>
        </p:txBody>
      </p:sp>
      <p:sp>
        <p:nvSpPr>
          <p:cNvPr id="12" name="ZoneTexte 11">
            <a:extLst>
              <a:ext uri="{FF2B5EF4-FFF2-40B4-BE49-F238E27FC236}">
                <a16:creationId xmlns:a16="http://schemas.microsoft.com/office/drawing/2014/main" id="{AA36B0C8-5784-AC60-6C8D-732A31C7CA78}"/>
              </a:ext>
            </a:extLst>
          </p:cNvPr>
          <p:cNvSpPr txBox="1"/>
          <p:nvPr/>
        </p:nvSpPr>
        <p:spPr>
          <a:xfrm>
            <a:off x="2324204" y="2127586"/>
            <a:ext cx="5889754" cy="1200329"/>
          </a:xfrm>
          <a:prstGeom prst="rect">
            <a:avLst/>
          </a:prstGeom>
          <a:noFill/>
        </p:spPr>
        <p:txBody>
          <a:bodyPr wrap="none" lIns="91440" tIns="45720" rIns="91440" bIns="45720" rtlCol="0" anchor="t">
            <a:spAutoFit/>
          </a:bodyPr>
          <a:lstStyle/>
          <a:p>
            <a:r>
              <a:rPr lang="fr-FR" sz="3200">
                <a:solidFill>
                  <a:srgbClr val="3399FF"/>
                </a:solidFill>
                <a:latin typeface="Poppins Bold" panose="00000800000000000000" pitchFamily="2" charset="0"/>
                <a:cs typeface="Poppins Bold" panose="00000800000000000000" pitchFamily="2" charset="0"/>
              </a:rPr>
              <a:t>Sockets</a:t>
            </a:r>
          </a:p>
          <a:p>
            <a:pPr marL="457200" indent="-457200">
              <a:buFont typeface="Arial" panose="020B0604020202020204" pitchFamily="34" charset="0"/>
              <a:buChar char="•"/>
            </a:pPr>
            <a:r>
              <a:rPr lang="fr-FR" sz="2000">
                <a:latin typeface="Poppins Bold" panose="00000800000000000000" pitchFamily="2" charset="0"/>
                <a:cs typeface="Poppins Bold" panose="00000800000000000000" pitchFamily="2" charset="0"/>
              </a:rPr>
              <a:t>Basse couche d’abstraction</a:t>
            </a:r>
          </a:p>
          <a:p>
            <a:pPr marL="457200" indent="-457200">
              <a:buFont typeface="Arial" panose="020B0604020202020204" pitchFamily="34" charset="0"/>
              <a:buChar char="•"/>
            </a:pPr>
            <a:r>
              <a:rPr lang="fr-FR" sz="2000">
                <a:latin typeface="Poppins Bold"/>
                <a:cs typeface="Poppins Bold"/>
              </a:rPr>
              <a:t>Gestions des flux long à mettre en place</a:t>
            </a:r>
          </a:p>
        </p:txBody>
      </p:sp>
      <p:pic>
        <p:nvPicPr>
          <p:cNvPr id="13" name="Image 12" descr="Une image contenant arbre, extérieur&#10;&#10;Description générée automatiquement">
            <a:extLst>
              <a:ext uri="{FF2B5EF4-FFF2-40B4-BE49-F238E27FC236}">
                <a16:creationId xmlns:a16="http://schemas.microsoft.com/office/drawing/2014/main" id="{9AEF6B50-32EB-CE21-6177-D61B610B04C3}"/>
              </a:ext>
            </a:extLst>
          </p:cNvPr>
          <p:cNvPicPr>
            <a:picLocks noChangeAspect="1"/>
          </p:cNvPicPr>
          <p:nvPr/>
        </p:nvPicPr>
        <p:blipFill rotWithShape="1">
          <a:blip r:embed="rId4">
            <a:extLst>
              <a:ext uri="{28A0092B-C50C-407E-A947-70E740481C1C}">
                <a14:useLocalDpi xmlns:a14="http://schemas.microsoft.com/office/drawing/2010/main" val="0"/>
              </a:ext>
            </a:extLst>
          </a:blip>
          <a:srcRect t="19702" r="9934" b="13421"/>
          <a:stretch/>
        </p:blipFill>
        <p:spPr>
          <a:xfrm>
            <a:off x="7788866" y="226540"/>
            <a:ext cx="1518441" cy="1504122"/>
          </a:xfrm>
          <a:prstGeom prst="ellipse">
            <a:avLst/>
          </a:prstGeom>
          <a:ln w="76200">
            <a:solidFill>
              <a:srgbClr val="14D6A8"/>
            </a:solidFill>
          </a:ln>
          <a:effectLst/>
        </p:spPr>
      </p:pic>
    </p:spTree>
    <p:extLst>
      <p:ext uri="{BB962C8B-B14F-4D97-AF65-F5344CB8AC3E}">
        <p14:creationId xmlns:p14="http://schemas.microsoft.com/office/powerpoint/2010/main" val="237686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89AB53F-C811-BB73-DE58-D91B816CCC72}"/>
              </a:ext>
            </a:extLst>
          </p:cNvPr>
          <p:cNvSpPr>
            <a:spLocks noGrp="1"/>
          </p:cNvSpPr>
          <p:nvPr>
            <p:ph type="sldNum" sz="quarter" idx="12"/>
          </p:nvPr>
        </p:nvSpPr>
        <p:spPr/>
        <p:txBody>
          <a:bodyPr/>
          <a:lstStyle/>
          <a:p>
            <a:fld id="{2699CF7E-55C1-48B1-AF76-DBA297E1C479}" type="slidenum">
              <a:rPr lang="fr-FR" smtClean="0">
                <a:solidFill>
                  <a:srgbClr val="5D3FC9"/>
                </a:solidFill>
              </a:rPr>
              <a:t>2</a:t>
            </a:fld>
            <a:endParaRPr lang="fr-FR">
              <a:solidFill>
                <a:srgbClr val="5D3FC9"/>
              </a:solidFill>
            </a:endParaRPr>
          </a:p>
        </p:txBody>
      </p:sp>
      <p:sp>
        <p:nvSpPr>
          <p:cNvPr id="6" name="ZoneTexte 5">
            <a:extLst>
              <a:ext uri="{FF2B5EF4-FFF2-40B4-BE49-F238E27FC236}">
                <a16:creationId xmlns:a16="http://schemas.microsoft.com/office/drawing/2014/main" id="{2D270C47-01DF-FA44-AB73-660A581D0F6D}"/>
              </a:ext>
            </a:extLst>
          </p:cNvPr>
          <p:cNvSpPr txBox="1"/>
          <p:nvPr/>
        </p:nvSpPr>
        <p:spPr>
          <a:xfrm>
            <a:off x="758109" y="929526"/>
            <a:ext cx="5078811"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Notre histoire</a:t>
            </a:r>
          </a:p>
        </p:txBody>
      </p:sp>
      <p:sp>
        <p:nvSpPr>
          <p:cNvPr id="17" name="ZoneTexte 16">
            <a:extLst>
              <a:ext uri="{FF2B5EF4-FFF2-40B4-BE49-F238E27FC236}">
                <a16:creationId xmlns:a16="http://schemas.microsoft.com/office/drawing/2014/main" id="{6E2A943C-54AB-C0AA-70D4-691390C27144}"/>
              </a:ext>
            </a:extLst>
          </p:cNvPr>
          <p:cNvSpPr txBox="1"/>
          <p:nvPr/>
        </p:nvSpPr>
        <p:spPr>
          <a:xfrm>
            <a:off x="917135" y="2232832"/>
            <a:ext cx="1340432" cy="707886"/>
          </a:xfrm>
          <a:prstGeom prst="rect">
            <a:avLst/>
          </a:prstGeom>
          <a:noFill/>
        </p:spPr>
        <p:txBody>
          <a:bodyPr wrap="none" rtlCol="0">
            <a:spAutoFit/>
          </a:bodyPr>
          <a:lstStyle/>
          <a:p>
            <a:r>
              <a:rPr lang="fr-FR" sz="4000">
                <a:solidFill>
                  <a:srgbClr val="5D3FC9"/>
                </a:solidFill>
                <a:latin typeface="Poppins Bold" panose="00000800000000000000" pitchFamily="2" charset="0"/>
                <a:cs typeface="Poppins Bold" panose="00000800000000000000" pitchFamily="2" charset="0"/>
              </a:rPr>
              <a:t>2010</a:t>
            </a:r>
          </a:p>
        </p:txBody>
      </p:sp>
      <p:pic>
        <p:nvPicPr>
          <p:cNvPr id="19" name="Graphique 18" descr="Réussite du groupe avec un remplissage uni">
            <a:extLst>
              <a:ext uri="{FF2B5EF4-FFF2-40B4-BE49-F238E27FC236}">
                <a16:creationId xmlns:a16="http://schemas.microsoft.com/office/drawing/2014/main" id="{4D71093E-B757-381F-F631-4E0398FA0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5301" y="804162"/>
            <a:ext cx="914400" cy="914400"/>
          </a:xfrm>
          <a:prstGeom prst="rect">
            <a:avLst/>
          </a:prstGeom>
        </p:spPr>
      </p:pic>
      <p:pic>
        <p:nvPicPr>
          <p:cNvPr id="21" name="Graphique 20" descr="Main ouverte avec une plante avec un remplissage uni">
            <a:extLst>
              <a:ext uri="{FF2B5EF4-FFF2-40B4-BE49-F238E27FC236}">
                <a16:creationId xmlns:a16="http://schemas.microsoft.com/office/drawing/2014/main" id="{7F1E22A1-FDA1-181D-44C4-8075BFD3D0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5082" y="709742"/>
            <a:ext cx="914400" cy="914400"/>
          </a:xfrm>
          <a:prstGeom prst="rect">
            <a:avLst/>
          </a:prstGeom>
        </p:spPr>
      </p:pic>
      <p:cxnSp>
        <p:nvCxnSpPr>
          <p:cNvPr id="3" name="Connecteur droit 2">
            <a:extLst>
              <a:ext uri="{FF2B5EF4-FFF2-40B4-BE49-F238E27FC236}">
                <a16:creationId xmlns:a16="http://schemas.microsoft.com/office/drawing/2014/main" id="{B266997C-C50A-5FAD-21F6-FC934C0A3A6D}"/>
              </a:ext>
            </a:extLst>
          </p:cNvPr>
          <p:cNvCxnSpPr/>
          <p:nvPr/>
        </p:nvCxnSpPr>
        <p:spPr>
          <a:xfrm>
            <a:off x="-450574" y="3035139"/>
            <a:ext cx="13676243" cy="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BD50EA64-149C-28D2-D7B4-BD9C7FF73A53}"/>
              </a:ext>
            </a:extLst>
          </p:cNvPr>
          <p:cNvSpPr txBox="1"/>
          <p:nvPr/>
        </p:nvSpPr>
        <p:spPr>
          <a:xfrm>
            <a:off x="659698" y="3412211"/>
            <a:ext cx="7950902" cy="2585323"/>
          </a:xfrm>
          <a:prstGeom prst="rect">
            <a:avLst/>
          </a:prstGeom>
          <a:noFill/>
        </p:spPr>
        <p:txBody>
          <a:bodyPr wrap="square" rtlCol="0">
            <a:spAutoFit/>
          </a:bodyPr>
          <a:lstStyle/>
          <a:p>
            <a:pPr marL="285750" indent="-285750">
              <a:buFont typeface="Arial" panose="020B0604020202020204" pitchFamily="34" charset="0"/>
              <a:buChar char="•"/>
            </a:pPr>
            <a:r>
              <a:rPr lang="fr-FR">
                <a:solidFill>
                  <a:srgbClr val="5D3FC9"/>
                </a:solidFill>
                <a:latin typeface="Poppins Light" panose="00000400000000000000" pitchFamily="2" charset="0"/>
                <a:cs typeface="Poppins Light" panose="00000400000000000000" pitchFamily="2" charset="0"/>
              </a:rPr>
              <a:t>G</a:t>
            </a:r>
            <a:r>
              <a:rPr lang="fr-FR" b="0" i="0">
                <a:solidFill>
                  <a:srgbClr val="5D3FC9"/>
                </a:solidFill>
                <a:effectLst/>
                <a:latin typeface="Poppins Light" panose="00000400000000000000" pitchFamily="2" charset="0"/>
                <a:cs typeface="Poppins Light" panose="00000400000000000000" pitchFamily="2" charset="0"/>
              </a:rPr>
              <a:t>roupe </a:t>
            </a:r>
            <a:r>
              <a:rPr lang="fr-FR" b="0" i="0">
                <a:solidFill>
                  <a:srgbClr val="5D3FC9"/>
                </a:solidFill>
                <a:effectLst/>
                <a:latin typeface="Poppins Bold" panose="00000800000000000000" pitchFamily="2" charset="0"/>
                <a:cs typeface="Poppins Bold" panose="00000800000000000000" pitchFamily="2" charset="0"/>
              </a:rPr>
              <a:t>d'ingénieurs</a:t>
            </a:r>
          </a:p>
          <a:p>
            <a:pPr marL="285750" indent="-285750">
              <a:buFont typeface="Arial" panose="020B0604020202020204" pitchFamily="34" charset="0"/>
              <a:buChar char="•"/>
            </a:pPr>
            <a:endParaRPr lang="fr-FR" b="0" i="0">
              <a:solidFill>
                <a:srgbClr val="5D3FC9"/>
              </a:solidFill>
              <a:effectLst/>
              <a:latin typeface="Poppins Bold" panose="00000800000000000000" pitchFamily="2" charset="0"/>
              <a:cs typeface="Poppins Bold" panose="00000800000000000000" pitchFamily="2" charset="0"/>
            </a:endParaRPr>
          </a:p>
          <a:p>
            <a:pPr marL="285750" indent="-285750">
              <a:buFont typeface="Arial" panose="020B0604020202020204" pitchFamily="34" charset="0"/>
              <a:buChar char="•"/>
            </a:pPr>
            <a:r>
              <a:rPr lang="fr-FR">
                <a:solidFill>
                  <a:srgbClr val="5D3FC9"/>
                </a:solidFill>
                <a:latin typeface="Poppins Light" panose="00000400000000000000" pitchFamily="2" charset="0"/>
                <a:cs typeface="Poppins Light" panose="00000400000000000000" pitchFamily="2" charset="0"/>
              </a:rPr>
              <a:t>Data centers = </a:t>
            </a:r>
            <a:r>
              <a:rPr lang="fr-FR">
                <a:solidFill>
                  <a:srgbClr val="5D3FC9"/>
                </a:solidFill>
                <a:latin typeface="Poppins Bold" panose="00000800000000000000" pitchFamily="2" charset="0"/>
                <a:cs typeface="Poppins Bold" panose="00000800000000000000" pitchFamily="2" charset="0"/>
              </a:rPr>
              <a:t>impact</a:t>
            </a:r>
            <a:r>
              <a:rPr lang="fr-FR">
                <a:solidFill>
                  <a:srgbClr val="5D3FC9"/>
                </a:solidFill>
                <a:latin typeface="Poppins Light" panose="00000400000000000000" pitchFamily="2" charset="0"/>
                <a:cs typeface="Poppins Light" panose="00000400000000000000" pitchFamily="2" charset="0"/>
              </a:rPr>
              <a:t> sur l'environnement</a:t>
            </a:r>
          </a:p>
          <a:p>
            <a:pPr marL="285750" indent="-285750">
              <a:buFont typeface="Arial" panose="020B0604020202020204" pitchFamily="34" charset="0"/>
              <a:buChar char="•"/>
            </a:pPr>
            <a:endParaRPr lang="fr-FR">
              <a:solidFill>
                <a:srgbClr val="5D3FC9"/>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fr-FR">
                <a:solidFill>
                  <a:srgbClr val="5D3FC9"/>
                </a:solidFill>
                <a:latin typeface="Poppins Bold" panose="00000800000000000000" pitchFamily="2" charset="0"/>
                <a:cs typeface="Poppins Bold" panose="00000800000000000000" pitchFamily="2" charset="0"/>
              </a:rPr>
              <a:t>Petite entreprise </a:t>
            </a:r>
            <a:r>
              <a:rPr lang="fr-FR">
                <a:solidFill>
                  <a:srgbClr val="5D3FC9"/>
                </a:solidFill>
                <a:latin typeface="Poppins Light" panose="00000400000000000000" pitchFamily="2" charset="0"/>
                <a:cs typeface="Poppins Light" panose="00000400000000000000" pitchFamily="2" charset="0"/>
              </a:rPr>
              <a:t>avec seulement quelques employés</a:t>
            </a:r>
          </a:p>
          <a:p>
            <a:pPr marL="285750" indent="-285750">
              <a:buFont typeface="Arial" panose="020B0604020202020204" pitchFamily="34" charset="0"/>
              <a:buChar char="•"/>
            </a:pPr>
            <a:endParaRPr lang="fr-FR">
              <a:solidFill>
                <a:srgbClr val="5D3FC9"/>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fr-FR">
                <a:solidFill>
                  <a:srgbClr val="5D3FC9"/>
                </a:solidFill>
                <a:latin typeface="Poppins Bold" panose="00000800000000000000" pitchFamily="2" charset="0"/>
                <a:cs typeface="Poppins Bold" panose="00000800000000000000" pitchFamily="2" charset="0"/>
              </a:rPr>
              <a:t>engagement</a:t>
            </a:r>
            <a:r>
              <a:rPr lang="fr-FR">
                <a:solidFill>
                  <a:srgbClr val="5D3FC9"/>
                </a:solidFill>
                <a:latin typeface="Poppins Light" panose="00000400000000000000" pitchFamily="2" charset="0"/>
                <a:cs typeface="Poppins Light" panose="00000400000000000000" pitchFamily="2" charset="0"/>
              </a:rPr>
              <a:t> + réduire l’empreinte carbone.</a:t>
            </a:r>
          </a:p>
          <a:p>
            <a:pPr marL="285750" indent="-285750">
              <a:buFont typeface="Arial" panose="020B0604020202020204" pitchFamily="34" charset="0"/>
              <a:buChar char="•"/>
            </a:pPr>
            <a:endParaRPr lang="fr-FR">
              <a:solidFill>
                <a:srgbClr val="5D3FC9"/>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fr-FR">
                <a:solidFill>
                  <a:srgbClr val="5D3FC9"/>
                </a:solidFill>
                <a:latin typeface="Poppins Light" panose="00000400000000000000" pitchFamily="2" charset="0"/>
                <a:cs typeface="Poppins Light" panose="00000400000000000000" pitchFamily="2" charset="0"/>
              </a:rPr>
              <a:t>Solutions éco-responsables, innovantes et </a:t>
            </a:r>
            <a:r>
              <a:rPr lang="fr-FR">
                <a:solidFill>
                  <a:srgbClr val="5D3FC9"/>
                </a:solidFill>
                <a:latin typeface="Poppins Bold" panose="00000800000000000000" pitchFamily="2" charset="0"/>
                <a:cs typeface="Poppins Bold" panose="00000800000000000000" pitchFamily="2" charset="0"/>
              </a:rPr>
              <a:t>efficaces</a:t>
            </a:r>
          </a:p>
        </p:txBody>
      </p:sp>
      <p:sp>
        <p:nvSpPr>
          <p:cNvPr id="9" name="ZoneTexte 8">
            <a:extLst>
              <a:ext uri="{FF2B5EF4-FFF2-40B4-BE49-F238E27FC236}">
                <a16:creationId xmlns:a16="http://schemas.microsoft.com/office/drawing/2014/main" id="{ED740D6A-AB1A-D86A-CC38-3555BF3BA238}"/>
              </a:ext>
            </a:extLst>
          </p:cNvPr>
          <p:cNvSpPr txBox="1"/>
          <p:nvPr/>
        </p:nvSpPr>
        <p:spPr>
          <a:xfrm>
            <a:off x="8455080" y="2194586"/>
            <a:ext cx="3736920" cy="707886"/>
          </a:xfrm>
          <a:prstGeom prst="rect">
            <a:avLst/>
          </a:prstGeom>
          <a:noFill/>
        </p:spPr>
        <p:txBody>
          <a:bodyPr wrap="none" rtlCol="0">
            <a:spAutoFit/>
          </a:bodyPr>
          <a:lstStyle/>
          <a:p>
            <a:r>
              <a:rPr lang="fr-FR" sz="4000">
                <a:solidFill>
                  <a:srgbClr val="5D3FC9"/>
                </a:solidFill>
                <a:latin typeface="Poppins Bold" panose="00000800000000000000" pitchFamily="2" charset="0"/>
                <a:cs typeface="Poppins Bold" panose="00000800000000000000" pitchFamily="2" charset="0"/>
              </a:rPr>
              <a:t>Aujourd’hui…</a:t>
            </a:r>
          </a:p>
        </p:txBody>
      </p:sp>
    </p:spTree>
    <p:extLst>
      <p:ext uri="{BB962C8B-B14F-4D97-AF65-F5344CB8AC3E}">
        <p14:creationId xmlns:p14="http://schemas.microsoft.com/office/powerpoint/2010/main" val="217132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20</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1169551"/>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Un langage commun : le protocole </a:t>
            </a:r>
          </a:p>
          <a:p>
            <a:r>
              <a:rPr lang="fr-FR" sz="2400">
                <a:latin typeface="Poppins Bold" panose="00000800000000000000" pitchFamily="2" charset="0"/>
                <a:cs typeface="Poppins Bold" panose="00000800000000000000" pitchFamily="2" charset="0"/>
              </a:rPr>
              <a:t>Structure des trames</a:t>
            </a:r>
          </a:p>
        </p:txBody>
      </p:sp>
      <p:cxnSp>
        <p:nvCxnSpPr>
          <p:cNvPr id="6" name="Connecteur droit 5">
            <a:extLst>
              <a:ext uri="{FF2B5EF4-FFF2-40B4-BE49-F238E27FC236}">
                <a16:creationId xmlns:a16="http://schemas.microsoft.com/office/drawing/2014/main" id="{A74CB5D8-AFF7-BC1A-D579-AE844BF6AF2E}"/>
              </a:ext>
            </a:extLst>
          </p:cNvPr>
          <p:cNvCxnSpPr>
            <a:cxnSpLocks/>
          </p:cNvCxnSpPr>
          <p:nvPr/>
        </p:nvCxnSpPr>
        <p:spPr>
          <a:xfrm>
            <a:off x="2427334" y="3225363"/>
            <a:ext cx="8564880" cy="0"/>
          </a:xfrm>
          <a:prstGeom prst="line">
            <a:avLst/>
          </a:prstGeom>
          <a:solidFill>
            <a:srgbClr val="45A5ED"/>
          </a:solidFill>
          <a:ln w="76200" cap="flat" cmpd="sng" algn="ctr">
            <a:solidFill>
              <a:srgbClr val="3399FF"/>
            </a:solidFill>
            <a:prstDash val="solid"/>
            <a:miter lim="800000"/>
          </a:ln>
          <a:effectLst/>
        </p:spPr>
      </p:cxnSp>
      <p:sp>
        <p:nvSpPr>
          <p:cNvPr id="7" name="Rectangle : coins arrondis 6">
            <a:extLst>
              <a:ext uri="{FF2B5EF4-FFF2-40B4-BE49-F238E27FC236}">
                <a16:creationId xmlns:a16="http://schemas.microsoft.com/office/drawing/2014/main" id="{BCE41065-3175-CFD9-1970-189283576B99}"/>
              </a:ext>
            </a:extLst>
          </p:cNvPr>
          <p:cNvSpPr/>
          <p:nvPr/>
        </p:nvSpPr>
        <p:spPr>
          <a:xfrm>
            <a:off x="2373994" y="2444313"/>
            <a:ext cx="1729740" cy="67818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ID émetteur</a:t>
            </a:r>
          </a:p>
        </p:txBody>
      </p:sp>
      <p:sp>
        <p:nvSpPr>
          <p:cNvPr id="8" name="Rectangle : coins arrondis 7">
            <a:extLst>
              <a:ext uri="{FF2B5EF4-FFF2-40B4-BE49-F238E27FC236}">
                <a16:creationId xmlns:a16="http://schemas.microsoft.com/office/drawing/2014/main" id="{D6EE7DB2-9B57-470E-B4B5-74A0F98EE181}"/>
              </a:ext>
            </a:extLst>
          </p:cNvPr>
          <p:cNvSpPr/>
          <p:nvPr/>
        </p:nvSpPr>
        <p:spPr>
          <a:xfrm>
            <a:off x="4103734" y="2444313"/>
            <a:ext cx="1722120" cy="67818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ID récepteur</a:t>
            </a:r>
          </a:p>
        </p:txBody>
      </p:sp>
      <p:sp>
        <p:nvSpPr>
          <p:cNvPr id="9" name="Rectangle : coins arrondis 8">
            <a:extLst>
              <a:ext uri="{FF2B5EF4-FFF2-40B4-BE49-F238E27FC236}">
                <a16:creationId xmlns:a16="http://schemas.microsoft.com/office/drawing/2014/main" id="{EA38E5C8-12B4-80DA-06B6-AEEF743BE219}"/>
              </a:ext>
            </a:extLst>
          </p:cNvPr>
          <p:cNvSpPr/>
          <p:nvPr/>
        </p:nvSpPr>
        <p:spPr>
          <a:xfrm>
            <a:off x="5825854" y="2444313"/>
            <a:ext cx="1722120" cy="67818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Adresse</a:t>
            </a:r>
          </a:p>
        </p:txBody>
      </p:sp>
      <p:sp>
        <p:nvSpPr>
          <p:cNvPr id="10" name="Rectangle : coins arrondis 9">
            <a:extLst>
              <a:ext uri="{FF2B5EF4-FFF2-40B4-BE49-F238E27FC236}">
                <a16:creationId xmlns:a16="http://schemas.microsoft.com/office/drawing/2014/main" id="{62A5A77B-16CF-87D2-1B5D-A3E0C0CAB23E}"/>
              </a:ext>
            </a:extLst>
          </p:cNvPr>
          <p:cNvSpPr/>
          <p:nvPr/>
        </p:nvSpPr>
        <p:spPr>
          <a:xfrm>
            <a:off x="7547974" y="2444313"/>
            <a:ext cx="1722120" cy="678180"/>
          </a:xfrm>
          <a:prstGeom prst="roundRect">
            <a:avLst/>
          </a:prstGeom>
          <a:solidFill>
            <a:srgbClr val="755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Data 1</a:t>
            </a:r>
          </a:p>
        </p:txBody>
      </p:sp>
      <p:sp>
        <p:nvSpPr>
          <p:cNvPr id="11" name="Rectangle : coins arrondis 10">
            <a:extLst>
              <a:ext uri="{FF2B5EF4-FFF2-40B4-BE49-F238E27FC236}">
                <a16:creationId xmlns:a16="http://schemas.microsoft.com/office/drawing/2014/main" id="{8773BDDB-DE35-6C29-84C5-A8C8FC07830A}"/>
              </a:ext>
            </a:extLst>
          </p:cNvPr>
          <p:cNvSpPr/>
          <p:nvPr/>
        </p:nvSpPr>
        <p:spPr>
          <a:xfrm>
            <a:off x="9270094" y="2444313"/>
            <a:ext cx="1722120" cy="67818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Data 2</a:t>
            </a:r>
          </a:p>
        </p:txBody>
      </p:sp>
      <p:sp>
        <p:nvSpPr>
          <p:cNvPr id="13" name="ZoneTexte 12">
            <a:extLst>
              <a:ext uri="{FF2B5EF4-FFF2-40B4-BE49-F238E27FC236}">
                <a16:creationId xmlns:a16="http://schemas.microsoft.com/office/drawing/2014/main" id="{7B2F23B2-FD08-4595-8F2D-1F01F4BA49B4}"/>
              </a:ext>
            </a:extLst>
          </p:cNvPr>
          <p:cNvSpPr txBox="1"/>
          <p:nvPr/>
        </p:nvSpPr>
        <p:spPr>
          <a:xfrm>
            <a:off x="2678794" y="3395264"/>
            <a:ext cx="1116011" cy="584775"/>
          </a:xfrm>
          <a:prstGeom prst="rect">
            <a:avLst/>
          </a:prstGeom>
          <a:noFill/>
        </p:spPr>
        <p:txBody>
          <a:bodyPr wrap="none" rtlCol="0">
            <a:spAutoFit/>
          </a:bodyPr>
          <a:lstStyle/>
          <a:p>
            <a:r>
              <a:rPr lang="fr-FR" sz="3200">
                <a:latin typeface="Poppins Bold" panose="00000800000000000000" pitchFamily="2" charset="0"/>
                <a:cs typeface="Poppins Bold" panose="00000800000000000000" pitchFamily="2" charset="0"/>
              </a:rPr>
              <a:t>0x01</a:t>
            </a:r>
          </a:p>
        </p:txBody>
      </p:sp>
      <p:sp>
        <p:nvSpPr>
          <p:cNvPr id="14" name="ZoneTexte 13">
            <a:extLst>
              <a:ext uri="{FF2B5EF4-FFF2-40B4-BE49-F238E27FC236}">
                <a16:creationId xmlns:a16="http://schemas.microsoft.com/office/drawing/2014/main" id="{7686ED44-0710-C4C0-7476-4A0F6BBC1BF6}"/>
              </a:ext>
            </a:extLst>
          </p:cNvPr>
          <p:cNvSpPr txBox="1"/>
          <p:nvPr/>
        </p:nvSpPr>
        <p:spPr>
          <a:xfrm>
            <a:off x="4278994" y="3395264"/>
            <a:ext cx="1196161" cy="584775"/>
          </a:xfrm>
          <a:prstGeom prst="rect">
            <a:avLst/>
          </a:prstGeom>
          <a:noFill/>
        </p:spPr>
        <p:txBody>
          <a:bodyPr wrap="none" rtlCol="0">
            <a:spAutoFit/>
          </a:bodyPr>
          <a:lstStyle/>
          <a:p>
            <a:r>
              <a:rPr lang="fr-FR" sz="3200">
                <a:latin typeface="Poppins Bold" panose="00000800000000000000" pitchFamily="2" charset="0"/>
                <a:cs typeface="Poppins Bold" panose="00000800000000000000" pitchFamily="2" charset="0"/>
              </a:rPr>
              <a:t>0x02</a:t>
            </a:r>
          </a:p>
        </p:txBody>
      </p:sp>
      <p:sp>
        <p:nvSpPr>
          <p:cNvPr id="15" name="ZoneTexte 14">
            <a:extLst>
              <a:ext uri="{FF2B5EF4-FFF2-40B4-BE49-F238E27FC236}">
                <a16:creationId xmlns:a16="http://schemas.microsoft.com/office/drawing/2014/main" id="{97088A28-9CF0-E981-837A-45E4A51F36F4}"/>
              </a:ext>
            </a:extLst>
          </p:cNvPr>
          <p:cNvSpPr txBox="1"/>
          <p:nvPr/>
        </p:nvSpPr>
        <p:spPr>
          <a:xfrm>
            <a:off x="6111692" y="3395558"/>
            <a:ext cx="1082348" cy="584775"/>
          </a:xfrm>
          <a:prstGeom prst="rect">
            <a:avLst/>
          </a:prstGeom>
          <a:noFill/>
        </p:spPr>
        <p:txBody>
          <a:bodyPr wrap="none" rtlCol="0">
            <a:spAutoFit/>
          </a:bodyPr>
          <a:lstStyle/>
          <a:p>
            <a:r>
              <a:rPr lang="fr-FR" sz="3200">
                <a:latin typeface="Poppins Bold" panose="00000800000000000000" pitchFamily="2" charset="0"/>
                <a:cs typeface="Poppins Bold" panose="00000800000000000000" pitchFamily="2" charset="0"/>
              </a:rPr>
              <a:t>0x12</a:t>
            </a:r>
          </a:p>
        </p:txBody>
      </p:sp>
      <p:sp>
        <p:nvSpPr>
          <p:cNvPr id="16" name="ZoneTexte 15">
            <a:extLst>
              <a:ext uri="{FF2B5EF4-FFF2-40B4-BE49-F238E27FC236}">
                <a16:creationId xmlns:a16="http://schemas.microsoft.com/office/drawing/2014/main" id="{150027F8-C70D-0475-54F3-95DAAB587028}"/>
              </a:ext>
            </a:extLst>
          </p:cNvPr>
          <p:cNvSpPr txBox="1"/>
          <p:nvPr/>
        </p:nvSpPr>
        <p:spPr>
          <a:xfrm>
            <a:off x="7733571" y="3429000"/>
            <a:ext cx="2016899" cy="2646878"/>
          </a:xfrm>
          <a:prstGeom prst="rect">
            <a:avLst/>
          </a:prstGeom>
          <a:noFill/>
        </p:spPr>
        <p:txBody>
          <a:bodyPr wrap="none" rtlCol="0">
            <a:spAutoFit/>
          </a:bodyPr>
          <a:lstStyle/>
          <a:p>
            <a:r>
              <a:rPr kumimoji="0" lang="fr-FR" sz="1400" b="0" i="0" u="none" strike="noStrike" kern="1200" cap="none" spc="0" normalizeH="0" baseline="0" noProof="0">
                <a:ln>
                  <a:noFill/>
                </a:ln>
                <a:solidFill>
                  <a:srgbClr val="755DD9"/>
                </a:solidFill>
                <a:effectLst/>
                <a:uLnTx/>
                <a:uFillTx/>
                <a:latin typeface="Poppins Bold" panose="00000800000000000000" pitchFamily="2" charset="0"/>
                <a:ea typeface="+mn-ea"/>
                <a:cs typeface="Poppins Bold" panose="00000800000000000000" pitchFamily="2" charset="0"/>
              </a:rPr>
              <a:t>Numéro</a:t>
            </a:r>
            <a:br>
              <a:rPr lang="fr-FR" sz="3200">
                <a:latin typeface="Poppins Bold" panose="00000800000000000000" pitchFamily="2" charset="0"/>
                <a:cs typeface="Poppins Bold" panose="00000800000000000000" pitchFamily="2" charset="0"/>
              </a:rPr>
            </a:br>
            <a:r>
              <a:rPr lang="fr-FR" sz="3200">
                <a:latin typeface="Poppins Bold" panose="00000800000000000000" pitchFamily="2" charset="0"/>
                <a:cs typeface="Poppins Bold" panose="00000800000000000000" pitchFamily="2" charset="0"/>
              </a:rPr>
              <a:t>«52»</a:t>
            </a:r>
            <a:endParaRPr lang="fr-FR" sz="1400">
              <a:solidFill>
                <a:srgbClr val="755DD9"/>
              </a:solidFill>
              <a:latin typeface="Poppins Bold" panose="00000800000000000000" pitchFamily="2" charset="0"/>
              <a:cs typeface="Poppins Bold" panose="00000800000000000000" pitchFamily="2" charset="0"/>
            </a:endParaRPr>
          </a:p>
          <a:p>
            <a:endParaRPr lang="fr-FR" sz="1400">
              <a:solidFill>
                <a:srgbClr val="755DD9"/>
              </a:solidFill>
              <a:latin typeface="Poppins Bold" panose="00000800000000000000" pitchFamily="2" charset="0"/>
              <a:cs typeface="Poppins Bold" panose="00000800000000000000" pitchFamily="2" charset="0"/>
            </a:endParaRPr>
          </a:p>
          <a:p>
            <a:r>
              <a:rPr lang="fr-FR" sz="1400">
                <a:solidFill>
                  <a:srgbClr val="755DD9"/>
                </a:solidFill>
                <a:latin typeface="Poppins Bold" panose="00000800000000000000" pitchFamily="2" charset="0"/>
                <a:cs typeface="Poppins Bold" panose="00000800000000000000" pitchFamily="2" charset="0"/>
              </a:rPr>
              <a:t>Chemin</a:t>
            </a:r>
            <a:br>
              <a:rPr lang="fr-FR" sz="3200">
                <a:latin typeface="Poppins Bold" panose="00000800000000000000" pitchFamily="2" charset="0"/>
                <a:cs typeface="Poppins Bold" panose="00000800000000000000" pitchFamily="2" charset="0"/>
              </a:rPr>
            </a:br>
            <a:r>
              <a:rPr lang="fr-FR" sz="3200">
                <a:latin typeface="Poppins Bold" panose="00000800000000000000" pitchFamily="2" charset="0"/>
                <a:cs typeface="Poppins Bold" panose="00000800000000000000" pitchFamily="2" charset="0"/>
              </a:rPr>
              <a:t>./</a:t>
            </a:r>
            <a:r>
              <a:rPr lang="fr-FR" sz="3200" err="1">
                <a:latin typeface="Poppins Bold" panose="00000800000000000000" pitchFamily="2" charset="0"/>
                <a:cs typeface="Poppins Bold" panose="00000800000000000000" pitchFamily="2" charset="0"/>
              </a:rPr>
              <a:t>path</a:t>
            </a:r>
            <a:endParaRPr lang="fr-FR" sz="3200">
              <a:latin typeface="Poppins Bold" panose="00000800000000000000" pitchFamily="2" charset="0"/>
              <a:cs typeface="Poppins Bold" panose="00000800000000000000" pitchFamily="2" charset="0"/>
            </a:endParaRPr>
          </a:p>
          <a:p>
            <a:endParaRPr kumimoji="0" lang="fr-FR" sz="1400" b="0" i="0" u="none" strike="noStrike" kern="1200" cap="none" spc="0" normalizeH="0" baseline="0" noProof="0">
              <a:ln>
                <a:noFill/>
              </a:ln>
              <a:solidFill>
                <a:srgbClr val="755DD9"/>
              </a:solidFill>
              <a:effectLst/>
              <a:uLnTx/>
              <a:uFillTx/>
              <a:latin typeface="Poppins Bold" panose="00000800000000000000" pitchFamily="2" charset="0"/>
              <a:ea typeface="+mn-ea"/>
              <a:cs typeface="Poppins Bold" panose="00000800000000000000" pitchFamily="2" charset="0"/>
            </a:endParaRPr>
          </a:p>
          <a:p>
            <a:r>
              <a:rPr lang="fr-FR" sz="1400">
                <a:solidFill>
                  <a:srgbClr val="755DD9"/>
                </a:solidFill>
                <a:latin typeface="Poppins Bold" panose="00000800000000000000" pitchFamily="2" charset="0"/>
                <a:cs typeface="Poppins Bold" panose="00000800000000000000" pitchFamily="2" charset="0"/>
              </a:rPr>
              <a:t>Message codé …</a:t>
            </a:r>
            <a:endParaRPr lang="fr-FR" sz="3200">
              <a:latin typeface="Poppins Bold" panose="00000800000000000000" pitchFamily="2" charset="0"/>
              <a:cs typeface="Poppins Bold" panose="00000800000000000000" pitchFamily="2" charset="0"/>
            </a:endParaRPr>
          </a:p>
          <a:p>
            <a:r>
              <a:rPr lang="fr-FR" sz="3200">
                <a:latin typeface="Poppins Bold" panose="00000800000000000000" pitchFamily="2" charset="0"/>
                <a:cs typeface="Poppins Bold" panose="00000800000000000000" pitchFamily="2" charset="0"/>
              </a:rPr>
              <a:t>Jh45gs5</a:t>
            </a:r>
          </a:p>
        </p:txBody>
      </p:sp>
      <p:sp>
        <p:nvSpPr>
          <p:cNvPr id="18" name="ZoneTexte 17">
            <a:extLst>
              <a:ext uri="{FF2B5EF4-FFF2-40B4-BE49-F238E27FC236}">
                <a16:creationId xmlns:a16="http://schemas.microsoft.com/office/drawing/2014/main" id="{B5D92947-BA27-3591-9C50-AB26C89CF47A}"/>
              </a:ext>
            </a:extLst>
          </p:cNvPr>
          <p:cNvSpPr txBox="1"/>
          <p:nvPr/>
        </p:nvSpPr>
        <p:spPr>
          <a:xfrm>
            <a:off x="9624027" y="3395263"/>
            <a:ext cx="1082348" cy="584775"/>
          </a:xfrm>
          <a:prstGeom prst="rect">
            <a:avLst/>
          </a:prstGeom>
          <a:noFill/>
        </p:spPr>
        <p:txBody>
          <a:bodyPr wrap="none" rtlCol="0">
            <a:spAutoFit/>
          </a:bodyPr>
          <a:lstStyle/>
          <a:p>
            <a:r>
              <a:rPr lang="fr-FR" sz="3200">
                <a:latin typeface="Poppins Bold" panose="00000800000000000000" pitchFamily="2" charset="0"/>
                <a:cs typeface="Poppins Bold" panose="00000800000000000000" pitchFamily="2" charset="0"/>
              </a:rPr>
              <a:t>0x12</a:t>
            </a:r>
          </a:p>
        </p:txBody>
      </p:sp>
      <p:sp>
        <p:nvSpPr>
          <p:cNvPr id="19" name="ZoneTexte 18">
            <a:extLst>
              <a:ext uri="{FF2B5EF4-FFF2-40B4-BE49-F238E27FC236}">
                <a16:creationId xmlns:a16="http://schemas.microsoft.com/office/drawing/2014/main" id="{59873E10-E659-5662-D806-F0BF86973C89}"/>
              </a:ext>
            </a:extLst>
          </p:cNvPr>
          <p:cNvSpPr txBox="1"/>
          <p:nvPr/>
        </p:nvSpPr>
        <p:spPr>
          <a:xfrm>
            <a:off x="2347928"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0" name="ZoneTexte 19">
            <a:extLst>
              <a:ext uri="{FF2B5EF4-FFF2-40B4-BE49-F238E27FC236}">
                <a16:creationId xmlns:a16="http://schemas.microsoft.com/office/drawing/2014/main" id="{BF4D4D0E-BD59-58A3-9E3C-8FDD5BD68A8F}"/>
              </a:ext>
            </a:extLst>
          </p:cNvPr>
          <p:cNvSpPr txBox="1"/>
          <p:nvPr/>
        </p:nvSpPr>
        <p:spPr>
          <a:xfrm>
            <a:off x="4118974"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1" name="ZoneTexte 20">
            <a:extLst>
              <a:ext uri="{FF2B5EF4-FFF2-40B4-BE49-F238E27FC236}">
                <a16:creationId xmlns:a16="http://schemas.microsoft.com/office/drawing/2014/main" id="{9216134B-1383-B7A3-4798-8B2478832657}"/>
              </a:ext>
            </a:extLst>
          </p:cNvPr>
          <p:cNvSpPr txBox="1"/>
          <p:nvPr/>
        </p:nvSpPr>
        <p:spPr>
          <a:xfrm>
            <a:off x="5825854"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2" name="ZoneTexte 21">
            <a:extLst>
              <a:ext uri="{FF2B5EF4-FFF2-40B4-BE49-F238E27FC236}">
                <a16:creationId xmlns:a16="http://schemas.microsoft.com/office/drawing/2014/main" id="{82F7F2AF-1335-9F09-91C4-05074C60EFF1}"/>
              </a:ext>
            </a:extLst>
          </p:cNvPr>
          <p:cNvSpPr txBox="1"/>
          <p:nvPr/>
        </p:nvSpPr>
        <p:spPr>
          <a:xfrm>
            <a:off x="9270094" y="2136535"/>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3" name="ZoneTexte 22">
            <a:extLst>
              <a:ext uri="{FF2B5EF4-FFF2-40B4-BE49-F238E27FC236}">
                <a16:creationId xmlns:a16="http://schemas.microsoft.com/office/drawing/2014/main" id="{B3102E9B-E615-4C8F-5FEF-1A88FE45F69B}"/>
              </a:ext>
            </a:extLst>
          </p:cNvPr>
          <p:cNvSpPr txBox="1"/>
          <p:nvPr/>
        </p:nvSpPr>
        <p:spPr>
          <a:xfrm>
            <a:off x="7589487" y="2136534"/>
            <a:ext cx="739305" cy="307777"/>
          </a:xfrm>
          <a:prstGeom prst="rect">
            <a:avLst/>
          </a:prstGeom>
          <a:noFill/>
        </p:spPr>
        <p:txBody>
          <a:bodyPr wrap="none" rtlCol="0">
            <a:spAutoFit/>
          </a:bodyPr>
          <a:lstStyle/>
          <a:p>
            <a:r>
              <a:rPr lang="fr-FR" sz="1400">
                <a:solidFill>
                  <a:srgbClr val="755DD9"/>
                </a:solidFill>
                <a:latin typeface="Poppins Bold" panose="00000800000000000000" pitchFamily="2" charset="0"/>
                <a:cs typeface="Poppins Bold" panose="00000800000000000000" pitchFamily="2" charset="0"/>
              </a:rPr>
              <a:t>String</a:t>
            </a:r>
          </a:p>
        </p:txBody>
      </p:sp>
      <p:sp>
        <p:nvSpPr>
          <p:cNvPr id="26" name="ZoneTexte 25">
            <a:extLst>
              <a:ext uri="{FF2B5EF4-FFF2-40B4-BE49-F238E27FC236}">
                <a16:creationId xmlns:a16="http://schemas.microsoft.com/office/drawing/2014/main" id="{ECE0ABCC-930B-109C-BC8E-2E6C5AE8CF75}"/>
              </a:ext>
            </a:extLst>
          </p:cNvPr>
          <p:cNvSpPr txBox="1"/>
          <p:nvPr/>
        </p:nvSpPr>
        <p:spPr>
          <a:xfrm>
            <a:off x="4719621" y="4591343"/>
            <a:ext cx="2212465" cy="584775"/>
          </a:xfrm>
          <a:prstGeom prst="rect">
            <a:avLst/>
          </a:prstGeom>
          <a:noFill/>
        </p:spPr>
        <p:txBody>
          <a:bodyPr wrap="none" rtlCol="0">
            <a:spAutoFit/>
          </a:bodyPr>
          <a:lstStyle/>
          <a:p>
            <a:r>
              <a:rPr lang="fr-FR" sz="3200">
                <a:solidFill>
                  <a:srgbClr val="755DD9"/>
                </a:solidFill>
                <a:latin typeface="Poppins Bold" panose="00000800000000000000" pitchFamily="2" charset="0"/>
                <a:cs typeface="Poppins Bold" panose="00000800000000000000" pitchFamily="2" charset="0"/>
              </a:rPr>
              <a:t>Flexibilité</a:t>
            </a:r>
          </a:p>
        </p:txBody>
      </p:sp>
      <p:sp>
        <p:nvSpPr>
          <p:cNvPr id="27" name="Accolade ouvrante 26">
            <a:extLst>
              <a:ext uri="{FF2B5EF4-FFF2-40B4-BE49-F238E27FC236}">
                <a16:creationId xmlns:a16="http://schemas.microsoft.com/office/drawing/2014/main" id="{3BE3DC76-0D73-A623-E6AD-D76C35E42ECE}"/>
              </a:ext>
            </a:extLst>
          </p:cNvPr>
          <p:cNvSpPr/>
          <p:nvPr/>
        </p:nvSpPr>
        <p:spPr>
          <a:xfrm>
            <a:off x="7063740" y="3429000"/>
            <a:ext cx="525747" cy="2654302"/>
          </a:xfrm>
          <a:prstGeom prst="leftBrace">
            <a:avLst>
              <a:gd name="adj1" fmla="val 8333"/>
              <a:gd name="adj2" fmla="val 54306"/>
            </a:avLst>
          </a:prstGeom>
          <a:ln w="76200">
            <a:solidFill>
              <a:srgbClr val="755D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7489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21</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1169551"/>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Un langage commun : le protocole </a:t>
            </a:r>
          </a:p>
          <a:p>
            <a:r>
              <a:rPr lang="fr-FR" sz="2400">
                <a:latin typeface="Poppins Bold" panose="00000800000000000000" pitchFamily="2" charset="0"/>
                <a:cs typeface="Poppins Bold" panose="00000800000000000000" pitchFamily="2" charset="0"/>
              </a:rPr>
              <a:t>Structure des trames</a:t>
            </a:r>
          </a:p>
        </p:txBody>
      </p:sp>
      <p:sp>
        <p:nvSpPr>
          <p:cNvPr id="7" name="Rectangle : coins arrondis 6">
            <a:extLst>
              <a:ext uri="{FF2B5EF4-FFF2-40B4-BE49-F238E27FC236}">
                <a16:creationId xmlns:a16="http://schemas.microsoft.com/office/drawing/2014/main" id="{BCE41065-3175-CFD9-1970-189283576B99}"/>
              </a:ext>
            </a:extLst>
          </p:cNvPr>
          <p:cNvSpPr/>
          <p:nvPr/>
        </p:nvSpPr>
        <p:spPr>
          <a:xfrm>
            <a:off x="2373994" y="2444313"/>
            <a:ext cx="1729740" cy="67818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ID émetteur</a:t>
            </a:r>
          </a:p>
        </p:txBody>
      </p:sp>
      <p:sp>
        <p:nvSpPr>
          <p:cNvPr id="8" name="Rectangle : coins arrondis 7">
            <a:extLst>
              <a:ext uri="{FF2B5EF4-FFF2-40B4-BE49-F238E27FC236}">
                <a16:creationId xmlns:a16="http://schemas.microsoft.com/office/drawing/2014/main" id="{D6EE7DB2-9B57-470E-B4B5-74A0F98EE181}"/>
              </a:ext>
            </a:extLst>
          </p:cNvPr>
          <p:cNvSpPr/>
          <p:nvPr/>
        </p:nvSpPr>
        <p:spPr>
          <a:xfrm>
            <a:off x="4103734" y="2444313"/>
            <a:ext cx="1722120" cy="67818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ID récepteur</a:t>
            </a:r>
          </a:p>
        </p:txBody>
      </p:sp>
      <p:sp>
        <p:nvSpPr>
          <p:cNvPr id="9" name="Rectangle : coins arrondis 8">
            <a:extLst>
              <a:ext uri="{FF2B5EF4-FFF2-40B4-BE49-F238E27FC236}">
                <a16:creationId xmlns:a16="http://schemas.microsoft.com/office/drawing/2014/main" id="{EA38E5C8-12B4-80DA-06B6-AEEF743BE219}"/>
              </a:ext>
            </a:extLst>
          </p:cNvPr>
          <p:cNvSpPr/>
          <p:nvPr/>
        </p:nvSpPr>
        <p:spPr>
          <a:xfrm>
            <a:off x="5825854" y="2444313"/>
            <a:ext cx="1722120" cy="67818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Adresse</a:t>
            </a:r>
          </a:p>
        </p:txBody>
      </p:sp>
      <p:sp>
        <p:nvSpPr>
          <p:cNvPr id="10" name="Rectangle : coins arrondis 9">
            <a:extLst>
              <a:ext uri="{FF2B5EF4-FFF2-40B4-BE49-F238E27FC236}">
                <a16:creationId xmlns:a16="http://schemas.microsoft.com/office/drawing/2014/main" id="{62A5A77B-16CF-87D2-1B5D-A3E0C0CAB23E}"/>
              </a:ext>
            </a:extLst>
          </p:cNvPr>
          <p:cNvSpPr/>
          <p:nvPr/>
        </p:nvSpPr>
        <p:spPr>
          <a:xfrm>
            <a:off x="7547974" y="2444313"/>
            <a:ext cx="1722120" cy="67818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Data 1</a:t>
            </a:r>
          </a:p>
        </p:txBody>
      </p:sp>
      <p:sp>
        <p:nvSpPr>
          <p:cNvPr id="11" name="Rectangle : coins arrondis 10">
            <a:extLst>
              <a:ext uri="{FF2B5EF4-FFF2-40B4-BE49-F238E27FC236}">
                <a16:creationId xmlns:a16="http://schemas.microsoft.com/office/drawing/2014/main" id="{8773BDDB-DE35-6C29-84C5-A8C8FC07830A}"/>
              </a:ext>
            </a:extLst>
          </p:cNvPr>
          <p:cNvSpPr/>
          <p:nvPr/>
        </p:nvSpPr>
        <p:spPr>
          <a:xfrm>
            <a:off x="9270094" y="2444313"/>
            <a:ext cx="1722120" cy="67818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Poppins Bold" panose="00000800000000000000" pitchFamily="2" charset="0"/>
                <a:cs typeface="Poppins Bold" panose="00000800000000000000" pitchFamily="2" charset="0"/>
              </a:rPr>
              <a:t>Data 2</a:t>
            </a:r>
          </a:p>
        </p:txBody>
      </p:sp>
      <p:sp>
        <p:nvSpPr>
          <p:cNvPr id="15" name="ZoneTexte 14">
            <a:extLst>
              <a:ext uri="{FF2B5EF4-FFF2-40B4-BE49-F238E27FC236}">
                <a16:creationId xmlns:a16="http://schemas.microsoft.com/office/drawing/2014/main" id="{97088A28-9CF0-E981-837A-45E4A51F36F4}"/>
              </a:ext>
            </a:extLst>
          </p:cNvPr>
          <p:cNvSpPr txBox="1"/>
          <p:nvPr/>
        </p:nvSpPr>
        <p:spPr>
          <a:xfrm>
            <a:off x="6226138" y="3429000"/>
            <a:ext cx="2643672" cy="2800767"/>
          </a:xfrm>
          <a:prstGeom prst="rect">
            <a:avLst/>
          </a:prstGeom>
          <a:noFill/>
        </p:spPr>
        <p:txBody>
          <a:bodyPr wrap="none" rtlCol="0">
            <a:spAutoFit/>
          </a:bodyPr>
          <a:lstStyle/>
          <a:p>
            <a:r>
              <a:rPr lang="fr-FR" sz="1600">
                <a:latin typeface="Poppins Bold" panose="00000800000000000000" pitchFamily="2" charset="0"/>
                <a:cs typeface="Poppins Bold" panose="00000800000000000000" pitchFamily="2" charset="0"/>
              </a:rPr>
              <a:t>0x10 –Indexation texte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a:latin typeface="Poppins Bold" panose="00000800000000000000" pitchFamily="2" charset="0"/>
                <a:cs typeface="Poppins Bold" panose="00000800000000000000" pitchFamily="2" charset="0"/>
              </a:rPr>
              <a:t>0x11 –Indexation image</a:t>
            </a:r>
          </a:p>
          <a:p>
            <a:r>
              <a:rPr lang="fr-FR" sz="1600">
                <a:latin typeface="Poppins Bold" panose="00000800000000000000" pitchFamily="2" charset="0"/>
                <a:cs typeface="Poppins Bold" panose="00000800000000000000" pitchFamily="2" charset="0"/>
              </a:rPr>
              <a:t>0x12 – Indexation son </a:t>
            </a:r>
          </a:p>
          <a:p>
            <a:r>
              <a:rPr lang="fr-FR" sz="1600">
                <a:latin typeface="Poppins Bold" panose="00000800000000000000" pitchFamily="2" charset="0"/>
                <a:cs typeface="Poppins Bold" panose="00000800000000000000" pitchFamily="2" charset="0"/>
              </a:rPr>
              <a:t>0x13 – Indexation all</a:t>
            </a:r>
          </a:p>
          <a:p>
            <a:r>
              <a:rPr lang="fr-FR" sz="1600">
                <a:latin typeface="Poppins Bold" panose="00000800000000000000" pitchFamily="2" charset="0"/>
                <a:cs typeface="Poppins Bold" panose="00000800000000000000" pitchFamily="2" charset="0"/>
              </a:rPr>
              <a:t>0x20 – Texte mot clé</a:t>
            </a:r>
          </a:p>
          <a:p>
            <a:r>
              <a:rPr lang="fr-FR" sz="1600">
                <a:latin typeface="Poppins Bold" panose="00000800000000000000" pitchFamily="2" charset="0"/>
                <a:cs typeface="Poppins Bold" panose="00000800000000000000" pitchFamily="2" charset="0"/>
              </a:rPr>
              <a:t>0x21 – Texte fichier</a:t>
            </a:r>
          </a:p>
          <a:p>
            <a:r>
              <a:rPr lang="fr-FR" sz="1600">
                <a:latin typeface="Poppins Bold" panose="00000800000000000000" pitchFamily="2" charset="0"/>
                <a:cs typeface="Poppins Bold" panose="00000800000000000000" pitchFamily="2" charset="0"/>
              </a:rPr>
              <a:t>0x30 – Image mot clé</a:t>
            </a:r>
          </a:p>
          <a:p>
            <a:r>
              <a:rPr lang="fr-FR" sz="1600">
                <a:latin typeface="Poppins Bold" panose="00000800000000000000" pitchFamily="2" charset="0"/>
                <a:cs typeface="Poppins Bold" panose="00000800000000000000" pitchFamily="2" charset="0"/>
              </a:rPr>
              <a:t>0x31 – Image fichier</a:t>
            </a:r>
          </a:p>
          <a:p>
            <a:r>
              <a:rPr lang="fr-FR" sz="1600">
                <a:latin typeface="Poppins Bold" panose="00000800000000000000" pitchFamily="2" charset="0"/>
                <a:cs typeface="Poppins Bold" panose="00000800000000000000" pitchFamily="2" charset="0"/>
              </a:rPr>
              <a:t>0x40 – Son fichier</a:t>
            </a:r>
          </a:p>
          <a:p>
            <a:r>
              <a:rPr lang="fr-FR" sz="1600">
                <a:latin typeface="Poppins Bold" panose="00000800000000000000" pitchFamily="2" charset="0"/>
                <a:cs typeface="Poppins Bold" panose="00000800000000000000" pitchFamily="2" charset="0"/>
              </a:rPr>
              <a:t>0x50 – Stop bus</a:t>
            </a:r>
          </a:p>
          <a:p>
            <a:r>
              <a:rPr lang="fr-FR" sz="1600">
                <a:latin typeface="Poppins Bold" panose="00000800000000000000" pitchFamily="2" charset="0"/>
                <a:cs typeface="Poppins Bold" panose="00000800000000000000" pitchFamily="2" charset="0"/>
              </a:rPr>
              <a:t>0x70 – </a:t>
            </a:r>
            <a:r>
              <a:rPr lang="fr-FR" sz="1600" err="1">
                <a:latin typeface="Poppins Bold" panose="00000800000000000000" pitchFamily="2" charset="0"/>
                <a:cs typeface="Poppins Bold" panose="00000800000000000000" pitchFamily="2" charset="0"/>
              </a:rPr>
              <a:t>OpenMode</a:t>
            </a:r>
            <a:r>
              <a:rPr lang="fr-FR" sz="1600">
                <a:latin typeface="Poppins Bold" panose="00000800000000000000" pitchFamily="2" charset="0"/>
                <a:cs typeface="Poppins Bold" panose="00000800000000000000" pitchFamily="2" charset="0"/>
              </a:rPr>
              <a:t> </a:t>
            </a:r>
          </a:p>
        </p:txBody>
      </p:sp>
      <p:sp>
        <p:nvSpPr>
          <p:cNvPr id="19" name="ZoneTexte 18">
            <a:extLst>
              <a:ext uri="{FF2B5EF4-FFF2-40B4-BE49-F238E27FC236}">
                <a16:creationId xmlns:a16="http://schemas.microsoft.com/office/drawing/2014/main" id="{59873E10-E659-5662-D806-F0BF86973C89}"/>
              </a:ext>
            </a:extLst>
          </p:cNvPr>
          <p:cNvSpPr txBox="1"/>
          <p:nvPr/>
        </p:nvSpPr>
        <p:spPr>
          <a:xfrm>
            <a:off x="2347928"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0" name="ZoneTexte 19">
            <a:extLst>
              <a:ext uri="{FF2B5EF4-FFF2-40B4-BE49-F238E27FC236}">
                <a16:creationId xmlns:a16="http://schemas.microsoft.com/office/drawing/2014/main" id="{BF4D4D0E-BD59-58A3-9E3C-8FDD5BD68A8F}"/>
              </a:ext>
            </a:extLst>
          </p:cNvPr>
          <p:cNvSpPr txBox="1"/>
          <p:nvPr/>
        </p:nvSpPr>
        <p:spPr>
          <a:xfrm>
            <a:off x="4118974"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1" name="ZoneTexte 20">
            <a:extLst>
              <a:ext uri="{FF2B5EF4-FFF2-40B4-BE49-F238E27FC236}">
                <a16:creationId xmlns:a16="http://schemas.microsoft.com/office/drawing/2014/main" id="{9216134B-1383-B7A3-4798-8B2478832657}"/>
              </a:ext>
            </a:extLst>
          </p:cNvPr>
          <p:cNvSpPr txBox="1"/>
          <p:nvPr/>
        </p:nvSpPr>
        <p:spPr>
          <a:xfrm>
            <a:off x="5825854" y="2136536"/>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2" name="ZoneTexte 21">
            <a:extLst>
              <a:ext uri="{FF2B5EF4-FFF2-40B4-BE49-F238E27FC236}">
                <a16:creationId xmlns:a16="http://schemas.microsoft.com/office/drawing/2014/main" id="{82F7F2AF-1335-9F09-91C4-05074C60EFF1}"/>
              </a:ext>
            </a:extLst>
          </p:cNvPr>
          <p:cNvSpPr txBox="1"/>
          <p:nvPr/>
        </p:nvSpPr>
        <p:spPr>
          <a:xfrm>
            <a:off x="9270094" y="2136535"/>
            <a:ext cx="612668" cy="307777"/>
          </a:xfrm>
          <a:prstGeom prst="rect">
            <a:avLst/>
          </a:prstGeom>
          <a:noFill/>
        </p:spPr>
        <p:txBody>
          <a:bodyPr wrap="none" rtlCol="0">
            <a:spAutoFit/>
          </a:bodyPr>
          <a:lstStyle/>
          <a:p>
            <a:r>
              <a:rPr lang="fr-FR" sz="1400">
                <a:solidFill>
                  <a:srgbClr val="3399FF"/>
                </a:solidFill>
                <a:latin typeface="Poppins Bold" panose="00000800000000000000" pitchFamily="2" charset="0"/>
                <a:cs typeface="Poppins Bold" panose="00000800000000000000" pitchFamily="2" charset="0"/>
              </a:rPr>
              <a:t>char</a:t>
            </a:r>
          </a:p>
        </p:txBody>
      </p:sp>
      <p:sp>
        <p:nvSpPr>
          <p:cNvPr id="23" name="ZoneTexte 22">
            <a:extLst>
              <a:ext uri="{FF2B5EF4-FFF2-40B4-BE49-F238E27FC236}">
                <a16:creationId xmlns:a16="http://schemas.microsoft.com/office/drawing/2014/main" id="{B3102E9B-E615-4C8F-5FEF-1A88FE45F69B}"/>
              </a:ext>
            </a:extLst>
          </p:cNvPr>
          <p:cNvSpPr txBox="1"/>
          <p:nvPr/>
        </p:nvSpPr>
        <p:spPr>
          <a:xfrm>
            <a:off x="7589487" y="2136534"/>
            <a:ext cx="739305" cy="307777"/>
          </a:xfrm>
          <a:prstGeom prst="rect">
            <a:avLst/>
          </a:prstGeom>
          <a:noFill/>
        </p:spPr>
        <p:txBody>
          <a:bodyPr wrap="none" rtlCol="0">
            <a:spAutoFit/>
          </a:bodyPr>
          <a:lstStyle/>
          <a:p>
            <a:r>
              <a:rPr lang="fr-FR" sz="1400">
                <a:solidFill>
                  <a:srgbClr val="755DD9"/>
                </a:solidFill>
                <a:latin typeface="Poppins Bold" panose="00000800000000000000" pitchFamily="2" charset="0"/>
                <a:cs typeface="Poppins Bold" panose="00000800000000000000" pitchFamily="2" charset="0"/>
              </a:rPr>
              <a:t>String</a:t>
            </a:r>
          </a:p>
        </p:txBody>
      </p:sp>
      <p:cxnSp>
        <p:nvCxnSpPr>
          <p:cNvPr id="25" name="Connecteur droit 24">
            <a:extLst>
              <a:ext uri="{FF2B5EF4-FFF2-40B4-BE49-F238E27FC236}">
                <a16:creationId xmlns:a16="http://schemas.microsoft.com/office/drawing/2014/main" id="{4CC6E007-8BD7-A54F-4727-C2158E23D91B}"/>
              </a:ext>
            </a:extLst>
          </p:cNvPr>
          <p:cNvCxnSpPr>
            <a:cxnSpLocks/>
          </p:cNvCxnSpPr>
          <p:nvPr/>
        </p:nvCxnSpPr>
        <p:spPr>
          <a:xfrm flipV="1">
            <a:off x="6096000" y="2791539"/>
            <a:ext cx="0" cy="329176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17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22</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Gestion de flux</a:t>
            </a:r>
          </a:p>
        </p:txBody>
      </p:sp>
      <p:sp>
        <p:nvSpPr>
          <p:cNvPr id="5" name="ZoneTexte 4">
            <a:extLst>
              <a:ext uri="{FF2B5EF4-FFF2-40B4-BE49-F238E27FC236}">
                <a16:creationId xmlns:a16="http://schemas.microsoft.com/office/drawing/2014/main" id="{6386EAE9-CA5B-EF8B-7520-72A2F269C52D}"/>
              </a:ext>
            </a:extLst>
          </p:cNvPr>
          <p:cNvSpPr txBox="1"/>
          <p:nvPr/>
        </p:nvSpPr>
        <p:spPr>
          <a:xfrm>
            <a:off x="7048041" y="1528750"/>
            <a:ext cx="4903216" cy="830997"/>
          </a:xfrm>
          <a:prstGeom prst="rect">
            <a:avLst/>
          </a:prstGeom>
          <a:noFill/>
        </p:spPr>
        <p:txBody>
          <a:bodyPr wrap="square" rtlCol="0">
            <a:spAutoFit/>
          </a:bodyPr>
          <a:lstStyle/>
          <a:p>
            <a:r>
              <a:rPr lang="fr-FR" sz="2400">
                <a:solidFill>
                  <a:srgbClr val="3399FF"/>
                </a:solidFill>
                <a:latin typeface="Poppins Bold" panose="00000800000000000000" pitchFamily="2" charset="0"/>
                <a:cs typeface="Poppins Bold" panose="00000800000000000000" pitchFamily="2" charset="0"/>
              </a:rPr>
              <a:t>Gestion de flux </a:t>
            </a:r>
            <a:r>
              <a:rPr lang="fr-FR" sz="2400">
                <a:latin typeface="Poppins Bold" panose="00000800000000000000" pitchFamily="2" charset="0"/>
                <a:cs typeface="Poppins Bold" panose="00000800000000000000" pitchFamily="2" charset="0"/>
              </a:rPr>
              <a:t>pour limiter les collision…</a:t>
            </a:r>
          </a:p>
        </p:txBody>
      </p:sp>
      <p:cxnSp>
        <p:nvCxnSpPr>
          <p:cNvPr id="12" name="Connecteur droit avec flèche 11">
            <a:extLst>
              <a:ext uri="{FF2B5EF4-FFF2-40B4-BE49-F238E27FC236}">
                <a16:creationId xmlns:a16="http://schemas.microsoft.com/office/drawing/2014/main" id="{6025B732-FA69-7BE0-0E73-A27CA29FA18C}"/>
              </a:ext>
            </a:extLst>
          </p:cNvPr>
          <p:cNvCxnSpPr/>
          <p:nvPr/>
        </p:nvCxnSpPr>
        <p:spPr>
          <a:xfrm>
            <a:off x="3882044" y="3051841"/>
            <a:ext cx="4721629" cy="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6B14C4D-7715-5FD4-A9BE-58225E8FA30A}"/>
              </a:ext>
            </a:extLst>
          </p:cNvPr>
          <p:cNvCxnSpPr>
            <a:cxnSpLocks/>
          </p:cNvCxnSpPr>
          <p:nvPr/>
        </p:nvCxnSpPr>
        <p:spPr>
          <a:xfrm flipH="1">
            <a:off x="3847408" y="3616761"/>
            <a:ext cx="4756265" cy="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94297176-A5B1-8B4E-AC35-EE7C7F5A1436}"/>
              </a:ext>
            </a:extLst>
          </p:cNvPr>
          <p:cNvCxnSpPr>
            <a:cxnSpLocks/>
          </p:cNvCxnSpPr>
          <p:nvPr/>
        </p:nvCxnSpPr>
        <p:spPr>
          <a:xfrm flipH="1">
            <a:off x="3847407" y="4275198"/>
            <a:ext cx="4756265" cy="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284A4596-17C8-E01E-A9E3-8CB650BA358B}"/>
              </a:ext>
            </a:extLst>
          </p:cNvPr>
          <p:cNvCxnSpPr/>
          <p:nvPr/>
        </p:nvCxnSpPr>
        <p:spPr>
          <a:xfrm>
            <a:off x="3888971" y="4955455"/>
            <a:ext cx="4721629" cy="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BCA5B05C-B1A0-6631-F85C-6A1D17C3A6E0}"/>
              </a:ext>
            </a:extLst>
          </p:cNvPr>
          <p:cNvSpPr txBox="1"/>
          <p:nvPr/>
        </p:nvSpPr>
        <p:spPr>
          <a:xfrm>
            <a:off x="5393672" y="2682509"/>
            <a:ext cx="1698372"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Traitement</a:t>
            </a:r>
          </a:p>
        </p:txBody>
      </p:sp>
      <p:sp>
        <p:nvSpPr>
          <p:cNvPr id="20" name="ZoneTexte 19">
            <a:extLst>
              <a:ext uri="{FF2B5EF4-FFF2-40B4-BE49-F238E27FC236}">
                <a16:creationId xmlns:a16="http://schemas.microsoft.com/office/drawing/2014/main" id="{0A4D6446-CFD5-0872-DEDA-3E9145F5FC62}"/>
              </a:ext>
            </a:extLst>
          </p:cNvPr>
          <p:cNvSpPr txBox="1"/>
          <p:nvPr/>
        </p:nvSpPr>
        <p:spPr>
          <a:xfrm>
            <a:off x="5699056" y="3247429"/>
            <a:ext cx="783378" cy="369332"/>
          </a:xfrm>
          <a:prstGeom prst="rect">
            <a:avLst/>
          </a:prstGeom>
          <a:noFill/>
        </p:spPr>
        <p:txBody>
          <a:bodyPr wrap="square" rtlCol="0">
            <a:spAutoFit/>
          </a:bodyPr>
          <a:lstStyle/>
          <a:p>
            <a:r>
              <a:rPr lang="fr-FR" err="1">
                <a:latin typeface="Poppins Bold" panose="00000800000000000000" pitchFamily="2" charset="0"/>
                <a:cs typeface="Poppins Bold" panose="00000800000000000000" pitchFamily="2" charset="0"/>
              </a:rPr>
              <a:t>Ack</a:t>
            </a:r>
            <a:endParaRPr lang="fr-FR">
              <a:latin typeface="Poppins Bold" panose="00000800000000000000" pitchFamily="2" charset="0"/>
              <a:cs typeface="Poppins Bold" panose="00000800000000000000" pitchFamily="2" charset="0"/>
            </a:endParaRPr>
          </a:p>
        </p:txBody>
      </p:sp>
      <p:sp>
        <p:nvSpPr>
          <p:cNvPr id="21" name="ZoneTexte 20">
            <a:extLst>
              <a:ext uri="{FF2B5EF4-FFF2-40B4-BE49-F238E27FC236}">
                <a16:creationId xmlns:a16="http://schemas.microsoft.com/office/drawing/2014/main" id="{C5A48CBA-648F-FDF8-46B2-F6BCC5F06C4D}"/>
              </a:ext>
            </a:extLst>
          </p:cNvPr>
          <p:cNvSpPr txBox="1"/>
          <p:nvPr/>
        </p:nvSpPr>
        <p:spPr>
          <a:xfrm>
            <a:off x="5393672" y="4540108"/>
            <a:ext cx="1948654"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Traitement</a:t>
            </a:r>
          </a:p>
        </p:txBody>
      </p:sp>
      <p:sp>
        <p:nvSpPr>
          <p:cNvPr id="22" name="ZoneTexte 21">
            <a:extLst>
              <a:ext uri="{FF2B5EF4-FFF2-40B4-BE49-F238E27FC236}">
                <a16:creationId xmlns:a16="http://schemas.microsoft.com/office/drawing/2014/main" id="{377B44F0-FCC5-3E4E-9E9A-D5DE603CB8C2}"/>
              </a:ext>
            </a:extLst>
          </p:cNvPr>
          <p:cNvSpPr txBox="1"/>
          <p:nvPr/>
        </p:nvSpPr>
        <p:spPr>
          <a:xfrm>
            <a:off x="5251212" y="3848078"/>
            <a:ext cx="1948654"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Fin traitement</a:t>
            </a:r>
          </a:p>
        </p:txBody>
      </p:sp>
      <p:pic>
        <p:nvPicPr>
          <p:cNvPr id="23" name="Graphique 22" descr="Processeur avec un remplissage uni">
            <a:extLst>
              <a:ext uri="{FF2B5EF4-FFF2-40B4-BE49-F238E27FC236}">
                <a16:creationId xmlns:a16="http://schemas.microsoft.com/office/drawing/2014/main" id="{2ABC8203-90B2-BB85-43FB-8E7018DDF3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0641" y="3147450"/>
            <a:ext cx="1756134" cy="1756134"/>
          </a:xfrm>
          <a:prstGeom prst="rect">
            <a:avLst/>
          </a:prstGeom>
        </p:spPr>
      </p:pic>
      <p:sp>
        <p:nvSpPr>
          <p:cNvPr id="24" name="ZoneTexte 23">
            <a:extLst>
              <a:ext uri="{FF2B5EF4-FFF2-40B4-BE49-F238E27FC236}">
                <a16:creationId xmlns:a16="http://schemas.microsoft.com/office/drawing/2014/main" id="{5AFBA46E-3F19-290F-119F-51442D8801D9}"/>
              </a:ext>
            </a:extLst>
          </p:cNvPr>
          <p:cNvSpPr txBox="1"/>
          <p:nvPr/>
        </p:nvSpPr>
        <p:spPr>
          <a:xfrm>
            <a:off x="594122" y="3840851"/>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pic>
        <p:nvPicPr>
          <p:cNvPr id="25" name="Graphique 24" descr="Engrenage avec un remplissage uni">
            <a:extLst>
              <a:ext uri="{FF2B5EF4-FFF2-40B4-BE49-F238E27FC236}">
                <a16:creationId xmlns:a16="http://schemas.microsoft.com/office/drawing/2014/main" id="{4653622A-BC92-2413-8342-A79C68B7E8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0600" y="3283107"/>
            <a:ext cx="1582355" cy="1582355"/>
          </a:xfrm>
          <a:prstGeom prst="rect">
            <a:avLst/>
          </a:prstGeom>
        </p:spPr>
      </p:pic>
      <p:sp>
        <p:nvSpPr>
          <p:cNvPr id="26" name="ZoneTexte 25">
            <a:extLst>
              <a:ext uri="{FF2B5EF4-FFF2-40B4-BE49-F238E27FC236}">
                <a16:creationId xmlns:a16="http://schemas.microsoft.com/office/drawing/2014/main" id="{F2A7956C-BFF8-2C63-A2C4-083B1A812E57}"/>
              </a:ext>
            </a:extLst>
          </p:cNvPr>
          <p:cNvSpPr txBox="1"/>
          <p:nvPr/>
        </p:nvSpPr>
        <p:spPr>
          <a:xfrm>
            <a:off x="10192955" y="3751119"/>
            <a:ext cx="1582355" cy="646331"/>
          </a:xfrm>
          <a:prstGeom prst="rect">
            <a:avLst/>
          </a:prstGeom>
          <a:noFill/>
        </p:spPr>
        <p:txBody>
          <a:bodyPr wrap="square" rtlCol="0">
            <a:spAutoFit/>
          </a:bodyPr>
          <a:lstStyle/>
          <a:p>
            <a:r>
              <a:rPr lang="fr-FR">
                <a:solidFill>
                  <a:srgbClr val="755DD9"/>
                </a:solidFill>
                <a:latin typeface="Poppins Bold" panose="00000800000000000000" pitchFamily="2" charset="0"/>
                <a:cs typeface="Poppins Bold" panose="00000800000000000000" pitchFamily="2" charset="0"/>
              </a:rPr>
              <a:t>Moteur de recherche</a:t>
            </a:r>
          </a:p>
        </p:txBody>
      </p:sp>
    </p:spTree>
    <p:extLst>
      <p:ext uri="{BB962C8B-B14F-4D97-AF65-F5344CB8AC3E}">
        <p14:creationId xmlns:p14="http://schemas.microsoft.com/office/powerpoint/2010/main" val="3681014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Lien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4976" y="774698"/>
            <a:ext cx="4749801" cy="4749801"/>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23</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3399FF"/>
                </a:solidFill>
                <a:latin typeface="Poppins Bold" panose="00000800000000000000" pitchFamily="2" charset="0"/>
                <a:cs typeface="Poppins Bold" panose="00000800000000000000" pitchFamily="2" charset="0"/>
              </a:rPr>
              <a:t>Faire communiquer le contrôleur et le(s) moteur(s) de recherche(s)</a:t>
            </a:r>
          </a:p>
          <a:p>
            <a:r>
              <a:rPr lang="fr-FR" sz="3200">
                <a:latin typeface="Poppins Bold" panose="00000800000000000000" pitchFamily="2" charset="0"/>
                <a:cs typeface="Poppins Bold" panose="00000800000000000000" pitchFamily="2" charset="0"/>
              </a:rPr>
              <a:t>Traces de </a:t>
            </a:r>
            <a:r>
              <a:rPr lang="fr-FR" sz="3200" err="1">
                <a:latin typeface="Poppins Bold" panose="00000800000000000000" pitchFamily="2" charset="0"/>
                <a:cs typeface="Poppins Bold" panose="00000800000000000000" pitchFamily="2" charset="0"/>
              </a:rPr>
              <a:t>debug</a:t>
            </a:r>
            <a:endParaRPr lang="fr-FR" sz="3200">
              <a:latin typeface="Poppins Bold" panose="00000800000000000000" pitchFamily="2" charset="0"/>
              <a:cs typeface="Poppins Bold" panose="00000800000000000000" pitchFamily="2" charset="0"/>
            </a:endParaRPr>
          </a:p>
        </p:txBody>
      </p:sp>
      <p:sp>
        <p:nvSpPr>
          <p:cNvPr id="2" name="ZoneTexte 1">
            <a:extLst>
              <a:ext uri="{FF2B5EF4-FFF2-40B4-BE49-F238E27FC236}">
                <a16:creationId xmlns:a16="http://schemas.microsoft.com/office/drawing/2014/main" id="{B807FA26-BCC1-D5EB-5269-99A5D9713A2D}"/>
              </a:ext>
            </a:extLst>
          </p:cNvPr>
          <p:cNvSpPr txBox="1"/>
          <p:nvPr/>
        </p:nvSpPr>
        <p:spPr>
          <a:xfrm>
            <a:off x="2511622" y="3981941"/>
            <a:ext cx="20535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err="1">
                <a:solidFill>
                  <a:srgbClr val="3399FF"/>
                </a:solidFill>
                <a:latin typeface="Poppins Bold" panose="00000800000000000000" pitchFamily="2" charset="0"/>
                <a:cs typeface="Poppins Bold" panose="00000800000000000000" pitchFamily="2" charset="0"/>
              </a:rPr>
              <a:t>JProbe</a:t>
            </a:r>
            <a:endParaRPr lang="fr-FR" sz="3200" b="1">
              <a:solidFill>
                <a:srgbClr val="3399FF"/>
              </a:solidFill>
              <a:latin typeface="Poppins Bold" panose="00000800000000000000" pitchFamily="2" charset="0"/>
              <a:cs typeface="Poppins Bold" panose="00000800000000000000" pitchFamily="2" charset="0"/>
            </a:endParaRPr>
          </a:p>
        </p:txBody>
      </p:sp>
      <p:pic>
        <p:nvPicPr>
          <p:cNvPr id="6" name="Image 6" descr="Une image contenant texte&#10;&#10;Description générée automatiquement">
            <a:extLst>
              <a:ext uri="{FF2B5EF4-FFF2-40B4-BE49-F238E27FC236}">
                <a16:creationId xmlns:a16="http://schemas.microsoft.com/office/drawing/2014/main" id="{AE8598EF-9274-F31A-EE0E-1F5299BFE924}"/>
              </a:ext>
            </a:extLst>
          </p:cNvPr>
          <p:cNvPicPr>
            <a:picLocks noChangeAspect="1"/>
          </p:cNvPicPr>
          <p:nvPr/>
        </p:nvPicPr>
        <p:blipFill>
          <a:blip r:embed="rId4"/>
          <a:stretch>
            <a:fillRect/>
          </a:stretch>
        </p:blipFill>
        <p:spPr>
          <a:xfrm>
            <a:off x="5335770" y="1651154"/>
            <a:ext cx="4421374" cy="5206846"/>
          </a:xfrm>
          <a:prstGeom prst="rect">
            <a:avLst/>
          </a:prstGeom>
        </p:spPr>
      </p:pic>
      <p:sp>
        <p:nvSpPr>
          <p:cNvPr id="5" name="Accolade ouvrante 4">
            <a:extLst>
              <a:ext uri="{FF2B5EF4-FFF2-40B4-BE49-F238E27FC236}">
                <a16:creationId xmlns:a16="http://schemas.microsoft.com/office/drawing/2014/main" id="{808887E2-66EB-3A36-1B9C-4147C5C3BCEA}"/>
              </a:ext>
            </a:extLst>
          </p:cNvPr>
          <p:cNvSpPr/>
          <p:nvPr/>
        </p:nvSpPr>
        <p:spPr>
          <a:xfrm>
            <a:off x="4378354" y="1409738"/>
            <a:ext cx="957416" cy="5729182"/>
          </a:xfrm>
          <a:prstGeom prst="leftBrace">
            <a:avLst/>
          </a:prstGeom>
          <a:ln w="76200">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7" name="Graphique 6" descr="Recherche avec un remplissage uni">
            <a:extLst>
              <a:ext uri="{FF2B5EF4-FFF2-40B4-BE49-F238E27FC236}">
                <a16:creationId xmlns:a16="http://schemas.microsoft.com/office/drawing/2014/main" id="{1E2D5974-0B3E-9DD0-A172-18BFD33E21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11622" y="2987706"/>
            <a:ext cx="994235" cy="994235"/>
          </a:xfrm>
          <a:prstGeom prst="rect">
            <a:avLst/>
          </a:prstGeom>
        </p:spPr>
      </p:pic>
    </p:spTree>
    <p:extLst>
      <p:ext uri="{BB962C8B-B14F-4D97-AF65-F5344CB8AC3E}">
        <p14:creationId xmlns:p14="http://schemas.microsoft.com/office/powerpoint/2010/main" val="315204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Outils d'exploitation minièr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24</a:t>
            </a:fld>
            <a:endParaRPr lang="fr-FR"/>
          </a:p>
        </p:txBody>
      </p:sp>
      <p:sp>
        <p:nvSpPr>
          <p:cNvPr id="18" name="ZoneTexte 17">
            <a:extLst>
              <a:ext uri="{FF2B5EF4-FFF2-40B4-BE49-F238E27FC236}">
                <a16:creationId xmlns:a16="http://schemas.microsoft.com/office/drawing/2014/main" id="{9F1FAD92-11D9-982B-BB26-0B1E078B5903}"/>
              </a:ext>
            </a:extLst>
          </p:cNvPr>
          <p:cNvSpPr txBox="1"/>
          <p:nvPr/>
        </p:nvSpPr>
        <p:spPr>
          <a:xfrm>
            <a:off x="1302753" y="2588403"/>
            <a:ext cx="4888172" cy="1938992"/>
          </a:xfrm>
          <a:prstGeom prst="rect">
            <a:avLst/>
          </a:prstGeom>
          <a:noFill/>
        </p:spPr>
        <p:txBody>
          <a:bodyPr wrap="square" rtlCol="0">
            <a:spAutoFit/>
          </a:bodyPr>
          <a:lstStyle/>
          <a:p>
            <a:r>
              <a:rPr lang="fr-FR" sz="2400">
                <a:solidFill>
                  <a:srgbClr val="FF9900"/>
                </a:solidFill>
                <a:latin typeface="Poppins Bold" panose="00000800000000000000" pitchFamily="2" charset="0"/>
                <a:cs typeface="Poppins Bold" panose="00000800000000000000" pitchFamily="2" charset="0"/>
              </a:rPr>
              <a:t>Tâche 3</a:t>
            </a:r>
          </a:p>
          <a:p>
            <a:r>
              <a:rPr lang="fr-FR" sz="3200">
                <a:solidFill>
                  <a:srgbClr val="FF9900"/>
                </a:solidFill>
                <a:latin typeface="Poppins Bold" panose="00000800000000000000" pitchFamily="2" charset="0"/>
                <a:cs typeface="Poppins Bold" panose="00000800000000000000" pitchFamily="2" charset="0"/>
              </a:rPr>
              <a:t>Concevoir et adapter  une boite à outils en JAVA</a:t>
            </a:r>
          </a:p>
        </p:txBody>
      </p:sp>
      <p:pic>
        <p:nvPicPr>
          <p:cNvPr id="3" name="Picture 8">
            <a:extLst>
              <a:ext uri="{FF2B5EF4-FFF2-40B4-BE49-F238E27FC236}">
                <a16:creationId xmlns:a16="http://schemas.microsoft.com/office/drawing/2014/main" id="{E34BFD14-B3A0-204E-2CB7-6A8FC6B93D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629"/>
          <a:stretch/>
        </p:blipFill>
        <p:spPr bwMode="auto">
          <a:xfrm>
            <a:off x="6898507" y="680011"/>
            <a:ext cx="2612388" cy="2591871"/>
          </a:xfrm>
          <a:prstGeom prst="ellipse">
            <a:avLst/>
          </a:prstGeom>
          <a:ln w="76200">
            <a:noFill/>
          </a:ln>
          <a:effectLst/>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4BFE2196-5310-4958-25EB-A867C78C6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03" b="9790"/>
          <a:stretch/>
        </p:blipFill>
        <p:spPr bwMode="auto">
          <a:xfrm>
            <a:off x="8703625" y="3271882"/>
            <a:ext cx="2557150" cy="2511025"/>
          </a:xfrm>
          <a:prstGeom prst="ellipse">
            <a:avLst/>
          </a:prstGeom>
          <a:ln w="762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97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que 15" descr="Vieille clé avec un remplissage uni">
            <a:extLst>
              <a:ext uri="{FF2B5EF4-FFF2-40B4-BE49-F238E27FC236}">
                <a16:creationId xmlns:a16="http://schemas.microsoft.com/office/drawing/2014/main" id="{0593C7E1-0BE4-8FC5-63D9-F89E52507C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4154" y="2125747"/>
            <a:ext cx="1358541" cy="1358541"/>
          </a:xfrm>
          <a:prstGeom prst="rect">
            <a:avLst/>
          </a:prstGeom>
        </p:spPr>
      </p:pic>
      <p:pic>
        <p:nvPicPr>
          <p:cNvPr id="5" name="Graphique 4" descr="Outils d'exploitation minière avec un remplissage uni">
            <a:extLst>
              <a:ext uri="{FF2B5EF4-FFF2-40B4-BE49-F238E27FC236}">
                <a16:creationId xmlns:a16="http://schemas.microsoft.com/office/drawing/2014/main" id="{4B393881-4A7C-1650-05CC-78307977FA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25</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FF9900"/>
                </a:solidFill>
                <a:latin typeface="Poppins Bold" panose="00000800000000000000" pitchFamily="2" charset="0"/>
                <a:cs typeface="Poppins Bold" panose="00000800000000000000" pitchFamily="2" charset="0"/>
              </a:rPr>
              <a:t>Concevoir et adapter  une boite à outils en JAVA</a:t>
            </a:r>
          </a:p>
          <a:p>
            <a:r>
              <a:rPr lang="fr-FR" sz="3200">
                <a:latin typeface="Poppins Bold" panose="00000800000000000000" pitchFamily="2" charset="0"/>
                <a:cs typeface="Poppins Bold" panose="00000800000000000000" pitchFamily="2" charset="0"/>
              </a:rPr>
              <a:t>Modification du .config</a:t>
            </a:r>
          </a:p>
        </p:txBody>
      </p:sp>
      <p:sp>
        <p:nvSpPr>
          <p:cNvPr id="6" name="ZoneTexte 5">
            <a:extLst>
              <a:ext uri="{FF2B5EF4-FFF2-40B4-BE49-F238E27FC236}">
                <a16:creationId xmlns:a16="http://schemas.microsoft.com/office/drawing/2014/main" id="{53283978-4435-F639-ABA5-05AE68179BA1}"/>
              </a:ext>
            </a:extLst>
          </p:cNvPr>
          <p:cNvSpPr txBox="1"/>
          <p:nvPr/>
        </p:nvSpPr>
        <p:spPr>
          <a:xfrm>
            <a:off x="4477285" y="3446821"/>
            <a:ext cx="3352800" cy="461665"/>
          </a:xfrm>
          <a:prstGeom prst="rect">
            <a:avLst/>
          </a:prstGeom>
          <a:noFill/>
        </p:spPr>
        <p:txBody>
          <a:bodyPr wrap="square" rtlCol="0">
            <a:spAutoFit/>
          </a:bodyPr>
          <a:lstStyle/>
          <a:p>
            <a:r>
              <a:rPr lang="fr-FR" sz="2400" err="1">
                <a:latin typeface="Poppins Bold" panose="00000800000000000000" pitchFamily="2" charset="0"/>
                <a:cs typeface="Poppins Bold" panose="00000800000000000000" pitchFamily="2" charset="0"/>
              </a:rPr>
              <a:t>Hashmap</a:t>
            </a:r>
            <a:endParaRPr lang="fr-FR" sz="2400">
              <a:latin typeface="Poppins Bold" panose="00000800000000000000" pitchFamily="2" charset="0"/>
              <a:cs typeface="Poppins Bold" panose="00000800000000000000" pitchFamily="2" charset="0"/>
            </a:endParaRPr>
          </a:p>
        </p:txBody>
      </p:sp>
      <p:sp>
        <p:nvSpPr>
          <p:cNvPr id="2" name="ZoneTexte 1">
            <a:extLst>
              <a:ext uri="{FF2B5EF4-FFF2-40B4-BE49-F238E27FC236}">
                <a16:creationId xmlns:a16="http://schemas.microsoft.com/office/drawing/2014/main" id="{70DD87B5-5FEC-6BA6-BE68-0DF4FC2290D3}"/>
              </a:ext>
            </a:extLst>
          </p:cNvPr>
          <p:cNvSpPr txBox="1"/>
          <p:nvPr/>
        </p:nvSpPr>
        <p:spPr>
          <a:xfrm>
            <a:off x="3112993" y="4634655"/>
            <a:ext cx="9455448" cy="92333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Poppins Bold" panose="00000800000000000000" pitchFamily="2" charset="0"/>
                <a:cs typeface="Poppins Bold" panose="00000800000000000000" pitchFamily="2" charset="0"/>
              </a:rPr>
              <a:t>public</a:t>
            </a:r>
            <a:r>
              <a:rPr lang="en-US">
                <a:latin typeface="Poppins Bold" panose="00000800000000000000" pitchFamily="2" charset="0"/>
                <a:cs typeface="Poppins Bold" panose="00000800000000000000" pitchFamily="2" charset="0"/>
              </a:rPr>
              <a:t> </a:t>
            </a:r>
            <a:r>
              <a:rPr lang="en-US">
                <a:solidFill>
                  <a:schemeClr val="accent1"/>
                </a:solidFill>
                <a:latin typeface="Poppins Bold" panose="00000800000000000000" pitchFamily="2" charset="0"/>
                <a:cs typeface="Poppins Bold" panose="00000800000000000000" pitchFamily="2" charset="0"/>
              </a:rPr>
              <a:t>void</a:t>
            </a:r>
            <a:r>
              <a:rPr lang="en-US">
                <a:latin typeface="Poppins Bold" panose="00000800000000000000" pitchFamily="2" charset="0"/>
                <a:cs typeface="Poppins Bold" panose="00000800000000000000" pitchFamily="2" charset="0"/>
              </a:rPr>
              <a:t> </a:t>
            </a:r>
            <a:r>
              <a:rPr lang="en-US" err="1">
                <a:solidFill>
                  <a:srgbClr val="7030A0"/>
                </a:solidFill>
                <a:latin typeface="Poppins Bold" panose="00000800000000000000" pitchFamily="2" charset="0"/>
                <a:cs typeface="Poppins Bold" panose="00000800000000000000" pitchFamily="2" charset="0"/>
              </a:rPr>
              <a:t>readConfig</a:t>
            </a:r>
            <a:r>
              <a:rPr lang="en-US">
                <a:latin typeface="Poppins Bold" panose="00000800000000000000" pitchFamily="2" charset="0"/>
                <a:cs typeface="Poppins Bold" panose="00000800000000000000" pitchFamily="2" charset="0"/>
              </a:rPr>
              <a:t>(File path) </a:t>
            </a:r>
          </a:p>
          <a:p>
            <a:r>
              <a:rPr lang="en-US">
                <a:solidFill>
                  <a:schemeClr val="accent2"/>
                </a:solidFill>
                <a:latin typeface="Poppins Bold" panose="00000800000000000000" pitchFamily="2" charset="0"/>
                <a:cs typeface="Poppins Bold" panose="00000800000000000000" pitchFamily="2" charset="0"/>
              </a:rPr>
              <a:t>public</a:t>
            </a:r>
            <a:r>
              <a:rPr lang="en-US">
                <a:latin typeface="Poppins Bold" panose="00000800000000000000" pitchFamily="2" charset="0"/>
                <a:cs typeface="Poppins Bold" panose="00000800000000000000" pitchFamily="2" charset="0"/>
              </a:rPr>
              <a:t> </a:t>
            </a:r>
            <a:r>
              <a:rPr lang="en-US">
                <a:solidFill>
                  <a:schemeClr val="accent1"/>
                </a:solidFill>
                <a:latin typeface="Poppins Bold" panose="00000800000000000000" pitchFamily="2" charset="0"/>
                <a:cs typeface="Poppins Bold" panose="00000800000000000000" pitchFamily="2" charset="0"/>
              </a:rPr>
              <a:t>void</a:t>
            </a:r>
            <a:r>
              <a:rPr lang="en-US">
                <a:latin typeface="Poppins Bold" panose="00000800000000000000" pitchFamily="2" charset="0"/>
                <a:cs typeface="Poppins Bold" panose="00000800000000000000" pitchFamily="2" charset="0"/>
              </a:rPr>
              <a:t> </a:t>
            </a:r>
            <a:r>
              <a:rPr lang="en-US" err="1">
                <a:solidFill>
                  <a:srgbClr val="7030A0"/>
                </a:solidFill>
                <a:latin typeface="Poppins Bold" panose="00000800000000000000" pitchFamily="2" charset="0"/>
                <a:cs typeface="Poppins Bold" panose="00000800000000000000" pitchFamily="2" charset="0"/>
              </a:rPr>
              <a:t>updateConfig</a:t>
            </a:r>
            <a:r>
              <a:rPr lang="en-US">
                <a:latin typeface="Poppins Bold" panose="00000800000000000000" pitchFamily="2" charset="0"/>
                <a:cs typeface="Poppins Bold" panose="00000800000000000000" pitchFamily="2" charset="0"/>
              </a:rPr>
              <a:t>(String key, String value, File path </a:t>
            </a:r>
            <a:endParaRPr lang="en-US">
              <a:solidFill>
                <a:srgbClr val="000000"/>
              </a:solidFill>
              <a:latin typeface="Poppins Bold" panose="00000800000000000000" pitchFamily="2" charset="0"/>
              <a:cs typeface="Poppins Bold" panose="00000800000000000000" pitchFamily="2" charset="0"/>
            </a:endParaRPr>
          </a:p>
          <a:p>
            <a:r>
              <a:rPr lang="en-US">
                <a:solidFill>
                  <a:schemeClr val="accent2"/>
                </a:solidFill>
                <a:latin typeface="Poppins Bold" panose="00000800000000000000" pitchFamily="2" charset="0"/>
                <a:cs typeface="Poppins Bold" panose="00000800000000000000" pitchFamily="2" charset="0"/>
              </a:rPr>
              <a:t>public</a:t>
            </a:r>
            <a:r>
              <a:rPr lang="en-US">
                <a:latin typeface="Poppins Bold" panose="00000800000000000000" pitchFamily="2" charset="0"/>
                <a:cs typeface="Poppins Bold" panose="00000800000000000000" pitchFamily="2" charset="0"/>
              </a:rPr>
              <a:t> </a:t>
            </a:r>
            <a:r>
              <a:rPr lang="en-US">
                <a:solidFill>
                  <a:schemeClr val="accent1"/>
                </a:solidFill>
                <a:latin typeface="Poppins Bold" panose="00000800000000000000" pitchFamily="2" charset="0"/>
                <a:cs typeface="Poppins Bold" panose="00000800000000000000" pitchFamily="2" charset="0"/>
              </a:rPr>
              <a:t>void</a:t>
            </a:r>
            <a:r>
              <a:rPr lang="en-US">
                <a:latin typeface="Poppins Bold" panose="00000800000000000000" pitchFamily="2" charset="0"/>
                <a:cs typeface="Poppins Bold" panose="00000800000000000000" pitchFamily="2" charset="0"/>
              </a:rPr>
              <a:t> </a:t>
            </a:r>
            <a:r>
              <a:rPr lang="en-US" err="1">
                <a:solidFill>
                  <a:srgbClr val="7030A0"/>
                </a:solidFill>
                <a:latin typeface="Poppins Bold" panose="00000800000000000000" pitchFamily="2" charset="0"/>
                <a:cs typeface="Poppins Bold" panose="00000800000000000000" pitchFamily="2" charset="0"/>
              </a:rPr>
              <a:t>multiUpdateConfig</a:t>
            </a:r>
            <a:r>
              <a:rPr lang="en-US">
                <a:latin typeface="Poppins Bold" panose="00000800000000000000" pitchFamily="2" charset="0"/>
                <a:cs typeface="Poppins Bold" panose="00000800000000000000" pitchFamily="2" charset="0"/>
              </a:rPr>
              <a:t>(Map&lt;String, String&gt; updates, File path)</a:t>
            </a:r>
          </a:p>
        </p:txBody>
      </p:sp>
      <p:sp>
        <p:nvSpPr>
          <p:cNvPr id="8" name="Rectangle : coins arrondis 7">
            <a:extLst>
              <a:ext uri="{FF2B5EF4-FFF2-40B4-BE49-F238E27FC236}">
                <a16:creationId xmlns:a16="http://schemas.microsoft.com/office/drawing/2014/main" id="{9DB88F5A-C445-6373-6AE3-50EA6F2209CC}"/>
              </a:ext>
            </a:extLst>
          </p:cNvPr>
          <p:cNvSpPr/>
          <p:nvPr/>
        </p:nvSpPr>
        <p:spPr>
          <a:xfrm>
            <a:off x="4034497" y="4101210"/>
            <a:ext cx="7369968" cy="964406"/>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A89D1F21-0C8E-089C-2BB8-CBC2215CD66E}"/>
              </a:ext>
            </a:extLst>
          </p:cNvPr>
          <p:cNvSpPr txBox="1"/>
          <p:nvPr/>
        </p:nvSpPr>
        <p:spPr>
          <a:xfrm>
            <a:off x="8222292" y="3398219"/>
            <a:ext cx="3352800" cy="461665"/>
          </a:xfrm>
          <a:prstGeom prst="rect">
            <a:avLst/>
          </a:prstGeom>
          <a:noFill/>
        </p:spPr>
        <p:txBody>
          <a:bodyPr wrap="square" rtlCol="0">
            <a:spAutoFit/>
          </a:bodyPr>
          <a:lstStyle/>
          <a:p>
            <a:r>
              <a:rPr lang="fr-FR" sz="2400">
                <a:latin typeface="Poppins Bold" panose="00000800000000000000" pitchFamily="2" charset="0"/>
                <a:cs typeface="Poppins Bold" panose="00000800000000000000" pitchFamily="2" charset="0"/>
              </a:rPr>
              <a:t>Singleton</a:t>
            </a:r>
          </a:p>
        </p:txBody>
      </p:sp>
      <p:pic>
        <p:nvPicPr>
          <p:cNvPr id="13" name="Graphique 12" descr="Icône de menu d'hamburger avec un remplissage uni">
            <a:extLst>
              <a:ext uri="{FF2B5EF4-FFF2-40B4-BE49-F238E27FC236}">
                <a16:creationId xmlns:a16="http://schemas.microsoft.com/office/drawing/2014/main" id="{765AA534-A99E-72AF-40AE-0C42DE720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77285" y="2576319"/>
            <a:ext cx="914400" cy="914400"/>
          </a:xfrm>
          <a:prstGeom prst="rect">
            <a:avLst/>
          </a:prstGeom>
        </p:spPr>
      </p:pic>
      <p:sp>
        <p:nvSpPr>
          <p:cNvPr id="17" name="Ellipse 16">
            <a:extLst>
              <a:ext uri="{FF2B5EF4-FFF2-40B4-BE49-F238E27FC236}">
                <a16:creationId xmlns:a16="http://schemas.microsoft.com/office/drawing/2014/main" id="{B784C7B8-0C95-CDBC-FFFB-A29C584EBC72}"/>
              </a:ext>
            </a:extLst>
          </p:cNvPr>
          <p:cNvSpPr/>
          <p:nvPr/>
        </p:nvSpPr>
        <p:spPr>
          <a:xfrm>
            <a:off x="8274719" y="2926902"/>
            <a:ext cx="308866" cy="30886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8444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que 4" descr="Outils d'exploitation minière avec un remplissage uni">
            <a:extLst>
              <a:ext uri="{FF2B5EF4-FFF2-40B4-BE49-F238E27FC236}">
                <a16:creationId xmlns:a16="http://schemas.microsoft.com/office/drawing/2014/main" id="{4B393881-4A7C-1650-05CC-78307977FA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26</a:t>
            </a:fld>
            <a:endParaRPr lang="fr-FR"/>
          </a:p>
        </p:txBody>
      </p:sp>
      <p:sp>
        <p:nvSpPr>
          <p:cNvPr id="3" name="ZoneTexte 2">
            <a:extLst>
              <a:ext uri="{FF2B5EF4-FFF2-40B4-BE49-F238E27FC236}">
                <a16:creationId xmlns:a16="http://schemas.microsoft.com/office/drawing/2014/main" id="{2C630DA2-755B-4842-0845-5144168E3933}"/>
              </a:ext>
            </a:extLst>
          </p:cNvPr>
          <p:cNvSpPr txBox="1"/>
          <p:nvPr/>
        </p:nvSpPr>
        <p:spPr>
          <a:xfrm>
            <a:off x="675965" y="774698"/>
            <a:ext cx="10316249" cy="800219"/>
          </a:xfrm>
          <a:prstGeom prst="rect">
            <a:avLst/>
          </a:prstGeom>
          <a:noFill/>
        </p:spPr>
        <p:txBody>
          <a:bodyPr wrap="square" rtlCol="0">
            <a:spAutoFit/>
          </a:bodyPr>
          <a:lstStyle/>
          <a:p>
            <a:r>
              <a:rPr lang="fr-FR" sz="1400">
                <a:solidFill>
                  <a:srgbClr val="FF9900"/>
                </a:solidFill>
                <a:latin typeface="Poppins Bold" panose="00000800000000000000" pitchFamily="2" charset="0"/>
                <a:cs typeface="Poppins Bold" panose="00000800000000000000" pitchFamily="2" charset="0"/>
              </a:rPr>
              <a:t>Concevoir et adapter  une boite à outils en JAVA</a:t>
            </a:r>
          </a:p>
          <a:p>
            <a:r>
              <a:rPr lang="fr-FR" sz="3200">
                <a:latin typeface="Poppins Bold" panose="00000800000000000000" pitchFamily="2" charset="0"/>
                <a:cs typeface="Poppins Bold" panose="00000800000000000000" pitchFamily="2" charset="0"/>
              </a:rPr>
              <a:t>Recherche complexe / Historique</a:t>
            </a:r>
          </a:p>
        </p:txBody>
      </p:sp>
      <p:sp>
        <p:nvSpPr>
          <p:cNvPr id="6" name="ZoneTexte 5">
            <a:extLst>
              <a:ext uri="{FF2B5EF4-FFF2-40B4-BE49-F238E27FC236}">
                <a16:creationId xmlns:a16="http://schemas.microsoft.com/office/drawing/2014/main" id="{1ECC7913-6EC7-3092-53E8-CC815B3679EA}"/>
              </a:ext>
            </a:extLst>
          </p:cNvPr>
          <p:cNvSpPr txBox="1"/>
          <p:nvPr/>
        </p:nvSpPr>
        <p:spPr>
          <a:xfrm>
            <a:off x="6868079" y="3592840"/>
            <a:ext cx="4720460" cy="1138773"/>
          </a:xfrm>
          <a:prstGeom prst="rect">
            <a:avLst/>
          </a:prstGeom>
          <a:noFill/>
        </p:spPr>
        <p:txBody>
          <a:bodyPr wrap="square" rtlCol="0">
            <a:spAutoFit/>
          </a:bodyPr>
          <a:lstStyle/>
          <a:p>
            <a:r>
              <a:rPr lang="fr-FR" sz="3200">
                <a:latin typeface="Poppins Bold" panose="00000800000000000000" pitchFamily="2" charset="0"/>
                <a:cs typeface="Poppins Bold" panose="00000800000000000000" pitchFamily="2" charset="0"/>
              </a:rPr>
              <a:t>Recherche complexe</a:t>
            </a:r>
          </a:p>
          <a:p>
            <a:pPr marL="457200" indent="-457200">
              <a:buFont typeface="Arial" panose="020B0604020202020204" pitchFamily="34" charset="0"/>
              <a:buChar char="•"/>
            </a:pPr>
            <a:r>
              <a:rPr lang="fr-FR">
                <a:latin typeface="Poppins Bold" panose="00000800000000000000" pitchFamily="2" charset="0"/>
                <a:cs typeface="Poppins Bold" panose="00000800000000000000" pitchFamily="2" charset="0"/>
              </a:rPr>
              <a:t>+mot1 –mot2 –mot3</a:t>
            </a:r>
          </a:p>
          <a:p>
            <a:pPr marL="457200" indent="-457200">
              <a:buFont typeface="Arial" panose="020B0604020202020204" pitchFamily="34" charset="0"/>
              <a:buChar char="•"/>
            </a:pPr>
            <a:r>
              <a:rPr lang="fr-FR">
                <a:latin typeface="Poppins Bold" panose="00000800000000000000" pitchFamily="2" charset="0"/>
                <a:cs typeface="Poppins Bold" panose="00000800000000000000" pitchFamily="2" charset="0"/>
              </a:rPr>
              <a:t>Calcul</a:t>
            </a:r>
          </a:p>
        </p:txBody>
      </p:sp>
      <p:sp>
        <p:nvSpPr>
          <p:cNvPr id="7" name="ZoneTexte 6">
            <a:extLst>
              <a:ext uri="{FF2B5EF4-FFF2-40B4-BE49-F238E27FC236}">
                <a16:creationId xmlns:a16="http://schemas.microsoft.com/office/drawing/2014/main" id="{759A03A2-A5E1-45CD-517C-A1F32DC8375D}"/>
              </a:ext>
            </a:extLst>
          </p:cNvPr>
          <p:cNvSpPr txBox="1"/>
          <p:nvPr/>
        </p:nvSpPr>
        <p:spPr>
          <a:xfrm>
            <a:off x="3294786" y="3619454"/>
            <a:ext cx="3705555" cy="1138773"/>
          </a:xfrm>
          <a:prstGeom prst="rect">
            <a:avLst/>
          </a:prstGeom>
          <a:noFill/>
        </p:spPr>
        <p:txBody>
          <a:bodyPr wrap="square" rtlCol="0">
            <a:spAutoFit/>
          </a:bodyPr>
          <a:lstStyle/>
          <a:p>
            <a:r>
              <a:rPr lang="fr-FR" sz="3200">
                <a:latin typeface="Poppins Bold" panose="00000800000000000000" pitchFamily="2" charset="0"/>
                <a:cs typeface="Poppins Bold" panose="00000800000000000000" pitchFamily="2" charset="0"/>
              </a:rPr>
              <a:t>Historique</a:t>
            </a:r>
          </a:p>
          <a:p>
            <a:pPr marL="457200" indent="-457200">
              <a:buFont typeface="Arial" panose="020B0604020202020204" pitchFamily="34" charset="0"/>
              <a:buChar char="•"/>
            </a:pPr>
            <a:r>
              <a:rPr lang="fr-FR">
                <a:latin typeface="Poppins Bold" panose="00000800000000000000" pitchFamily="2" charset="0"/>
                <a:cs typeface="Poppins Bold" panose="00000800000000000000" pitchFamily="2" charset="0"/>
              </a:rPr>
              <a:t>Recherche complexe</a:t>
            </a:r>
          </a:p>
          <a:p>
            <a:pPr marL="457200" indent="-457200">
              <a:buFont typeface="Arial" panose="020B0604020202020204" pitchFamily="34" charset="0"/>
              <a:buChar char="•"/>
            </a:pPr>
            <a:r>
              <a:rPr lang="fr-FR">
                <a:latin typeface="Poppins Bold" panose="00000800000000000000" pitchFamily="2" charset="0"/>
                <a:cs typeface="Poppins Bold" panose="00000800000000000000" pitchFamily="2" charset="0"/>
              </a:rPr>
              <a:t>Recherche simple</a:t>
            </a:r>
          </a:p>
        </p:txBody>
      </p:sp>
      <p:pic>
        <p:nvPicPr>
          <p:cNvPr id="8" name="Graphique 17" descr="Loupe avec un remplissage uni">
            <a:extLst>
              <a:ext uri="{FF2B5EF4-FFF2-40B4-BE49-F238E27FC236}">
                <a16:creationId xmlns:a16="http://schemas.microsoft.com/office/drawing/2014/main" id="{1D206F17-56F7-1F0E-F26E-B765CE81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2829" y="2834880"/>
            <a:ext cx="914400" cy="914400"/>
          </a:xfrm>
          <a:prstGeom prst="rect">
            <a:avLst/>
          </a:prstGeom>
        </p:spPr>
      </p:pic>
      <p:pic>
        <p:nvPicPr>
          <p:cNvPr id="10" name="Graphique 18" descr="Ajouter avec un remplissage uni">
            <a:extLst>
              <a:ext uri="{FF2B5EF4-FFF2-40B4-BE49-F238E27FC236}">
                <a16:creationId xmlns:a16="http://schemas.microsoft.com/office/drawing/2014/main" id="{EA1EC76D-D471-9874-F335-143BF9EB7F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7919" y="2953787"/>
            <a:ext cx="378619" cy="378619"/>
          </a:xfrm>
          <a:prstGeom prst="rect">
            <a:avLst/>
          </a:prstGeom>
        </p:spPr>
      </p:pic>
      <p:pic>
        <p:nvPicPr>
          <p:cNvPr id="11" name="Graphique 11" descr="Livres avec un remplissage uni">
            <a:extLst>
              <a:ext uri="{FF2B5EF4-FFF2-40B4-BE49-F238E27FC236}">
                <a16:creationId xmlns:a16="http://schemas.microsoft.com/office/drawing/2014/main" id="{7CB6D101-0F10-B9B6-55C9-555BAE67A6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9430" y="2737820"/>
            <a:ext cx="914400" cy="914400"/>
          </a:xfrm>
          <a:prstGeom prst="rect">
            <a:avLst/>
          </a:prstGeom>
        </p:spPr>
      </p:pic>
    </p:spTree>
    <p:extLst>
      <p:ext uri="{BB962C8B-B14F-4D97-AF65-F5344CB8AC3E}">
        <p14:creationId xmlns:p14="http://schemas.microsoft.com/office/powerpoint/2010/main" val="133063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Écran tactil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27</a:t>
            </a:fld>
            <a:endParaRPr lang="fr-FR"/>
          </a:p>
        </p:txBody>
      </p:sp>
      <p:sp>
        <p:nvSpPr>
          <p:cNvPr id="18" name="ZoneTexte 17">
            <a:extLst>
              <a:ext uri="{FF2B5EF4-FFF2-40B4-BE49-F238E27FC236}">
                <a16:creationId xmlns:a16="http://schemas.microsoft.com/office/drawing/2014/main" id="{9F1FAD92-11D9-982B-BB26-0B1E078B5903}"/>
              </a:ext>
            </a:extLst>
          </p:cNvPr>
          <p:cNvSpPr txBox="1"/>
          <p:nvPr/>
        </p:nvSpPr>
        <p:spPr>
          <a:xfrm>
            <a:off x="1310373" y="2705725"/>
            <a:ext cx="4888172" cy="1446550"/>
          </a:xfrm>
          <a:prstGeom prst="rect">
            <a:avLst/>
          </a:prstGeom>
          <a:noFill/>
        </p:spPr>
        <p:txBody>
          <a:bodyPr wrap="square" rtlCol="0">
            <a:spAutoFit/>
          </a:bodyPr>
          <a:lstStyle/>
          <a:p>
            <a:r>
              <a:rPr lang="fr-FR" sz="2400">
                <a:solidFill>
                  <a:srgbClr val="14D6A8"/>
                </a:solidFill>
                <a:latin typeface="Poppins Bold" panose="00000800000000000000" pitchFamily="2" charset="0"/>
                <a:cs typeface="Poppins Bold" panose="00000800000000000000" pitchFamily="2" charset="0"/>
              </a:rPr>
              <a:t>Tâche 4</a:t>
            </a:r>
          </a:p>
          <a:p>
            <a:r>
              <a:rPr lang="fr-FR" sz="3200">
                <a:solidFill>
                  <a:srgbClr val="14D6A8"/>
                </a:solidFill>
                <a:latin typeface="Poppins Bold" panose="00000800000000000000" pitchFamily="2" charset="0"/>
                <a:cs typeface="Poppins Bold" panose="00000800000000000000" pitchFamily="2" charset="0"/>
              </a:rPr>
              <a:t>Concevoir une IHM ergonomique</a:t>
            </a:r>
          </a:p>
        </p:txBody>
      </p:sp>
      <p:pic>
        <p:nvPicPr>
          <p:cNvPr id="2" name="Picture 2">
            <a:extLst>
              <a:ext uri="{FF2B5EF4-FFF2-40B4-BE49-F238E27FC236}">
                <a16:creationId xmlns:a16="http://schemas.microsoft.com/office/drawing/2014/main" id="{7B820CE1-5128-E1D5-08D6-4EFE139868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03" t="20457" r="20523" b="33399"/>
          <a:stretch/>
        </p:blipFill>
        <p:spPr bwMode="auto">
          <a:xfrm>
            <a:off x="6825255" y="696981"/>
            <a:ext cx="2477712" cy="2491899"/>
          </a:xfrm>
          <a:prstGeom prst="ellipse">
            <a:avLst/>
          </a:prstGeom>
          <a:ln w="76200">
            <a:noFill/>
          </a:ln>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70DD584-B3F5-E993-4588-B9CB12E738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433"/>
          <a:stretch/>
        </p:blipFill>
        <p:spPr bwMode="auto">
          <a:xfrm>
            <a:off x="8664252" y="3360145"/>
            <a:ext cx="2498735" cy="2422762"/>
          </a:xfrm>
          <a:prstGeom prst="ellipse">
            <a:avLst/>
          </a:prstGeom>
          <a:ln w="762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393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Écran tactil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60061"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28</a:t>
            </a:fld>
            <a:endParaRPr lang="fr-FR"/>
          </a:p>
        </p:txBody>
      </p:sp>
      <p:sp>
        <p:nvSpPr>
          <p:cNvPr id="3" name="ZoneTexte 2">
            <a:extLst>
              <a:ext uri="{FF2B5EF4-FFF2-40B4-BE49-F238E27FC236}">
                <a16:creationId xmlns:a16="http://schemas.microsoft.com/office/drawing/2014/main" id="{87F4AEE9-4FF4-AF53-BF39-CD2C87ABA7D6}"/>
              </a:ext>
            </a:extLst>
          </p:cNvPr>
          <p:cNvSpPr txBox="1"/>
          <p:nvPr/>
        </p:nvSpPr>
        <p:spPr>
          <a:xfrm>
            <a:off x="675965" y="774698"/>
            <a:ext cx="10316249" cy="800219"/>
          </a:xfrm>
          <a:prstGeom prst="rect">
            <a:avLst/>
          </a:prstGeom>
          <a:noFill/>
        </p:spPr>
        <p:txBody>
          <a:bodyPr wrap="square" rtlCol="0">
            <a:spAutoFit/>
          </a:bodyPr>
          <a:lstStyle/>
          <a:p>
            <a:r>
              <a:rPr lang="fr-FR" sz="1400">
                <a:solidFill>
                  <a:srgbClr val="14D6A8"/>
                </a:solidFill>
                <a:latin typeface="Poppins Bold" panose="00000800000000000000" pitchFamily="2" charset="0"/>
                <a:cs typeface="Poppins Bold" panose="00000800000000000000" pitchFamily="2" charset="0"/>
              </a:rPr>
              <a:t>Concevoir une IHM ergonomique</a:t>
            </a:r>
          </a:p>
          <a:p>
            <a:r>
              <a:rPr lang="fr-FR" sz="3200">
                <a:latin typeface="Poppins Bold" panose="00000800000000000000" pitchFamily="2" charset="0"/>
                <a:cs typeface="Poppins Bold" panose="00000800000000000000" pitchFamily="2" charset="0"/>
              </a:rPr>
              <a:t>Présentation des logiciels choisis</a:t>
            </a:r>
          </a:p>
        </p:txBody>
      </p:sp>
      <p:pic>
        <p:nvPicPr>
          <p:cNvPr id="6" name="Graphique 5" descr="Utilisateur avec un remplissage uni">
            <a:extLst>
              <a:ext uri="{FF2B5EF4-FFF2-40B4-BE49-F238E27FC236}">
                <a16:creationId xmlns:a16="http://schemas.microsoft.com/office/drawing/2014/main" id="{64139310-EC46-DB81-CD75-25542D482C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6600" y="437535"/>
            <a:ext cx="914400" cy="914400"/>
          </a:xfrm>
          <a:prstGeom prst="rect">
            <a:avLst/>
          </a:prstGeom>
        </p:spPr>
      </p:pic>
      <p:sp>
        <p:nvSpPr>
          <p:cNvPr id="7" name="ZoneTexte 6">
            <a:extLst>
              <a:ext uri="{FF2B5EF4-FFF2-40B4-BE49-F238E27FC236}">
                <a16:creationId xmlns:a16="http://schemas.microsoft.com/office/drawing/2014/main" id="{AAE10283-62CE-2544-33CC-288B507DBF42}"/>
              </a:ext>
            </a:extLst>
          </p:cNvPr>
          <p:cNvSpPr txBox="1"/>
          <p:nvPr/>
        </p:nvSpPr>
        <p:spPr>
          <a:xfrm>
            <a:off x="8261074" y="662127"/>
            <a:ext cx="2770310" cy="523220"/>
          </a:xfrm>
          <a:prstGeom prst="rect">
            <a:avLst/>
          </a:prstGeom>
          <a:noFill/>
        </p:spPr>
        <p:txBody>
          <a:bodyPr wrap="none" rtlCol="0">
            <a:spAutoFit/>
          </a:bodyPr>
          <a:lstStyle/>
          <a:p>
            <a:r>
              <a:rPr lang="fr-FR" sz="2800">
                <a:solidFill>
                  <a:srgbClr val="14D6A8"/>
                </a:solidFill>
                <a:latin typeface="Poppins Bold" panose="00000800000000000000" pitchFamily="2" charset="0"/>
                <a:cs typeface="Poppins Bold" panose="00000800000000000000" pitchFamily="2" charset="0"/>
              </a:rPr>
              <a:t>User interface</a:t>
            </a:r>
          </a:p>
        </p:txBody>
      </p:sp>
      <p:pic>
        <p:nvPicPr>
          <p:cNvPr id="1026" name="Picture 2" descr="Scene Builder — Wikipédia">
            <a:extLst>
              <a:ext uri="{FF2B5EF4-FFF2-40B4-BE49-F238E27FC236}">
                <a16:creationId xmlns:a16="http://schemas.microsoft.com/office/drawing/2014/main" id="{5C011236-D2B0-3DE2-0A3E-89225911C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450" y="252257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FX — Wikipédia">
            <a:extLst>
              <a:ext uri="{FF2B5EF4-FFF2-40B4-BE49-F238E27FC236}">
                <a16:creationId xmlns:a16="http://schemas.microsoft.com/office/drawing/2014/main" id="{1A268134-3FF8-2490-E35F-7E455C7372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839" y="2903578"/>
            <a:ext cx="33051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liJ IDEA — Wikipédia">
            <a:extLst>
              <a:ext uri="{FF2B5EF4-FFF2-40B4-BE49-F238E27FC236}">
                <a16:creationId xmlns:a16="http://schemas.microsoft.com/office/drawing/2014/main" id="{7C883F60-D3DC-2484-826C-BDE190B73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288" y="250450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06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DDDDF58-39EF-F70C-03D6-2F7603A38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3"/>
          <a:stretch/>
        </p:blipFill>
        <p:spPr bwMode="auto">
          <a:xfrm>
            <a:off x="6417280" y="2350832"/>
            <a:ext cx="5791588" cy="391450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que 16" descr="Écran tactil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2673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latin typeface="Poppins Bold" panose="00000800000000000000" pitchFamily="2" charset="0"/>
                <a:cs typeface="Poppins Bold" panose="00000800000000000000" pitchFamily="2" charset="0"/>
              </a:rPr>
              <a:t>29</a:t>
            </a:fld>
            <a:endParaRPr lang="fr-FR">
              <a:latin typeface="Poppins Bold" panose="00000800000000000000" pitchFamily="2" charset="0"/>
              <a:cs typeface="Poppins Bold" panose="00000800000000000000" pitchFamily="2" charset="0"/>
            </a:endParaRPr>
          </a:p>
        </p:txBody>
      </p:sp>
      <p:sp>
        <p:nvSpPr>
          <p:cNvPr id="3" name="ZoneTexte 2">
            <a:extLst>
              <a:ext uri="{FF2B5EF4-FFF2-40B4-BE49-F238E27FC236}">
                <a16:creationId xmlns:a16="http://schemas.microsoft.com/office/drawing/2014/main" id="{87F4AEE9-4FF4-AF53-BF39-CD2C87ABA7D6}"/>
              </a:ext>
            </a:extLst>
          </p:cNvPr>
          <p:cNvSpPr txBox="1"/>
          <p:nvPr/>
        </p:nvSpPr>
        <p:spPr>
          <a:xfrm>
            <a:off x="742640" y="774698"/>
            <a:ext cx="10316249" cy="800219"/>
          </a:xfrm>
          <a:prstGeom prst="rect">
            <a:avLst/>
          </a:prstGeom>
          <a:noFill/>
        </p:spPr>
        <p:txBody>
          <a:bodyPr wrap="square" rtlCol="0">
            <a:spAutoFit/>
          </a:bodyPr>
          <a:lstStyle/>
          <a:p>
            <a:r>
              <a:rPr lang="fr-FR" sz="1400">
                <a:solidFill>
                  <a:srgbClr val="14D6A8"/>
                </a:solidFill>
                <a:latin typeface="Poppins Bold" panose="00000800000000000000" pitchFamily="2" charset="0"/>
                <a:cs typeface="Poppins Bold" panose="00000800000000000000" pitchFamily="2" charset="0"/>
              </a:rPr>
              <a:t>Concevoir une IHM ergonomique</a:t>
            </a:r>
          </a:p>
          <a:p>
            <a:r>
              <a:rPr lang="fr-FR" sz="3200">
                <a:latin typeface="Poppins Bold" panose="00000800000000000000" pitchFamily="2" charset="0"/>
                <a:cs typeface="Poppins Bold" panose="00000800000000000000" pitchFamily="2" charset="0"/>
              </a:rPr>
              <a:t>Choix graphique</a:t>
            </a:r>
          </a:p>
        </p:txBody>
      </p:sp>
      <p:pic>
        <p:nvPicPr>
          <p:cNvPr id="2" name="Picture 2">
            <a:extLst>
              <a:ext uri="{FF2B5EF4-FFF2-40B4-BE49-F238E27FC236}">
                <a16:creationId xmlns:a16="http://schemas.microsoft.com/office/drawing/2014/main" id="{6B0739E2-2986-FFB3-85B3-28F714950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3" y="2350832"/>
            <a:ext cx="6441118" cy="394298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descr="Utilisateur avec un remplissage uni">
            <a:extLst>
              <a:ext uri="{FF2B5EF4-FFF2-40B4-BE49-F238E27FC236}">
                <a16:creationId xmlns:a16="http://schemas.microsoft.com/office/drawing/2014/main" id="{BDF562CB-5CA7-6F5A-0B46-162C1FA929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96600" y="437535"/>
            <a:ext cx="914400" cy="914400"/>
          </a:xfrm>
          <a:prstGeom prst="rect">
            <a:avLst/>
          </a:prstGeom>
        </p:spPr>
      </p:pic>
      <p:sp>
        <p:nvSpPr>
          <p:cNvPr id="6" name="ZoneTexte 5">
            <a:extLst>
              <a:ext uri="{FF2B5EF4-FFF2-40B4-BE49-F238E27FC236}">
                <a16:creationId xmlns:a16="http://schemas.microsoft.com/office/drawing/2014/main" id="{782F79FE-C974-4EAF-1322-09DBE2DD9A95}"/>
              </a:ext>
            </a:extLst>
          </p:cNvPr>
          <p:cNvSpPr txBox="1"/>
          <p:nvPr/>
        </p:nvSpPr>
        <p:spPr>
          <a:xfrm>
            <a:off x="8261074" y="662127"/>
            <a:ext cx="2770310" cy="523220"/>
          </a:xfrm>
          <a:prstGeom prst="rect">
            <a:avLst/>
          </a:prstGeom>
          <a:noFill/>
        </p:spPr>
        <p:txBody>
          <a:bodyPr wrap="none" rtlCol="0">
            <a:spAutoFit/>
          </a:bodyPr>
          <a:lstStyle/>
          <a:p>
            <a:r>
              <a:rPr lang="fr-FR" sz="2800">
                <a:solidFill>
                  <a:srgbClr val="14D6A8"/>
                </a:solidFill>
                <a:latin typeface="Poppins Bold" panose="00000800000000000000" pitchFamily="2" charset="0"/>
                <a:cs typeface="Poppins Bold" panose="00000800000000000000" pitchFamily="2" charset="0"/>
              </a:rPr>
              <a:t>User interface</a:t>
            </a:r>
          </a:p>
        </p:txBody>
      </p:sp>
      <p:sp>
        <p:nvSpPr>
          <p:cNvPr id="8" name="Ellipse 7">
            <a:extLst>
              <a:ext uri="{FF2B5EF4-FFF2-40B4-BE49-F238E27FC236}">
                <a16:creationId xmlns:a16="http://schemas.microsoft.com/office/drawing/2014/main" id="{E8A129B1-7BDA-B828-9FF0-339A45E9B52F}"/>
              </a:ext>
            </a:extLst>
          </p:cNvPr>
          <p:cNvSpPr/>
          <p:nvPr/>
        </p:nvSpPr>
        <p:spPr>
          <a:xfrm>
            <a:off x="5377927" y="2456316"/>
            <a:ext cx="510741" cy="4361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Poppins Bold" panose="00000800000000000000" pitchFamily="2" charset="0"/>
              <a:cs typeface="Poppins Bold" panose="00000800000000000000" pitchFamily="2" charset="0"/>
            </a:endParaRPr>
          </a:p>
        </p:txBody>
      </p:sp>
      <p:cxnSp>
        <p:nvCxnSpPr>
          <p:cNvPr id="16" name="Connecteur droit avec flèche 15">
            <a:extLst>
              <a:ext uri="{FF2B5EF4-FFF2-40B4-BE49-F238E27FC236}">
                <a16:creationId xmlns:a16="http://schemas.microsoft.com/office/drawing/2014/main" id="{F503BA36-B7F6-468A-419E-363AFDF32428}"/>
              </a:ext>
            </a:extLst>
          </p:cNvPr>
          <p:cNvCxnSpPr>
            <a:cxnSpLocks/>
          </p:cNvCxnSpPr>
          <p:nvPr/>
        </p:nvCxnSpPr>
        <p:spPr>
          <a:xfrm>
            <a:off x="5185800" y="1774983"/>
            <a:ext cx="447498" cy="6813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4882D4A-D2BA-2B18-277A-ECBC56A4CCCE}"/>
              </a:ext>
            </a:extLst>
          </p:cNvPr>
          <p:cNvCxnSpPr>
            <a:cxnSpLocks/>
          </p:cNvCxnSpPr>
          <p:nvPr/>
        </p:nvCxnSpPr>
        <p:spPr>
          <a:xfrm>
            <a:off x="6134163" y="1660268"/>
            <a:ext cx="2356" cy="813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EEA41A01-C6E7-3152-4C4C-E272AD4433DA}"/>
              </a:ext>
            </a:extLst>
          </p:cNvPr>
          <p:cNvSpPr/>
          <p:nvPr/>
        </p:nvSpPr>
        <p:spPr>
          <a:xfrm>
            <a:off x="5881147" y="2473316"/>
            <a:ext cx="510741" cy="4361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Poppins Bold" panose="00000800000000000000" pitchFamily="2" charset="0"/>
              <a:cs typeface="Poppins Bold" panose="00000800000000000000" pitchFamily="2" charset="0"/>
            </a:endParaRPr>
          </a:p>
        </p:txBody>
      </p:sp>
      <p:cxnSp>
        <p:nvCxnSpPr>
          <p:cNvPr id="32" name="Connecteur droit avec flèche 31">
            <a:extLst>
              <a:ext uri="{FF2B5EF4-FFF2-40B4-BE49-F238E27FC236}">
                <a16:creationId xmlns:a16="http://schemas.microsoft.com/office/drawing/2014/main" id="{0215A265-62ED-0C65-E7C9-7BFEDD43BC04}"/>
              </a:ext>
            </a:extLst>
          </p:cNvPr>
          <p:cNvCxnSpPr>
            <a:cxnSpLocks/>
          </p:cNvCxnSpPr>
          <p:nvPr/>
        </p:nvCxnSpPr>
        <p:spPr>
          <a:xfrm>
            <a:off x="2817793" y="2003978"/>
            <a:ext cx="362465" cy="14188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9B1BBF1-285F-FEC2-0AB0-F563E728B8BD}"/>
              </a:ext>
            </a:extLst>
          </p:cNvPr>
          <p:cNvSpPr txBox="1"/>
          <p:nvPr/>
        </p:nvSpPr>
        <p:spPr>
          <a:xfrm>
            <a:off x="5599983" y="1213864"/>
            <a:ext cx="1760272"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Mode admin</a:t>
            </a:r>
          </a:p>
        </p:txBody>
      </p:sp>
      <p:sp>
        <p:nvSpPr>
          <p:cNvPr id="34" name="ZoneTexte 33">
            <a:extLst>
              <a:ext uri="{FF2B5EF4-FFF2-40B4-BE49-F238E27FC236}">
                <a16:creationId xmlns:a16="http://schemas.microsoft.com/office/drawing/2014/main" id="{5C4E211C-ADA7-43BC-A9FC-A7F3DC43BC01}"/>
              </a:ext>
            </a:extLst>
          </p:cNvPr>
          <p:cNvSpPr txBox="1"/>
          <p:nvPr/>
        </p:nvSpPr>
        <p:spPr>
          <a:xfrm>
            <a:off x="3831945" y="1588341"/>
            <a:ext cx="1516747"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Historique</a:t>
            </a:r>
          </a:p>
        </p:txBody>
      </p:sp>
      <p:sp>
        <p:nvSpPr>
          <p:cNvPr id="35" name="ZoneTexte 34">
            <a:extLst>
              <a:ext uri="{FF2B5EF4-FFF2-40B4-BE49-F238E27FC236}">
                <a16:creationId xmlns:a16="http://schemas.microsoft.com/office/drawing/2014/main" id="{741B7351-3EBE-B73D-CB32-8EE6A4A0812F}"/>
              </a:ext>
            </a:extLst>
          </p:cNvPr>
          <p:cNvSpPr txBox="1"/>
          <p:nvPr/>
        </p:nvSpPr>
        <p:spPr>
          <a:xfrm>
            <a:off x="2085077" y="1719312"/>
            <a:ext cx="1516747"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Logo</a:t>
            </a:r>
          </a:p>
        </p:txBody>
      </p:sp>
      <p:cxnSp>
        <p:nvCxnSpPr>
          <p:cNvPr id="38" name="Connecteur droit avec flèche 37">
            <a:extLst>
              <a:ext uri="{FF2B5EF4-FFF2-40B4-BE49-F238E27FC236}">
                <a16:creationId xmlns:a16="http://schemas.microsoft.com/office/drawing/2014/main" id="{88D7641A-903B-E872-3A2B-1C0225F174B0}"/>
              </a:ext>
            </a:extLst>
          </p:cNvPr>
          <p:cNvCxnSpPr>
            <a:cxnSpLocks/>
          </p:cNvCxnSpPr>
          <p:nvPr/>
        </p:nvCxnSpPr>
        <p:spPr>
          <a:xfrm>
            <a:off x="9521131" y="2112433"/>
            <a:ext cx="226004" cy="2161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3DC2B857-50C6-200F-DB5F-89AF19B506D4}"/>
              </a:ext>
            </a:extLst>
          </p:cNvPr>
          <p:cNvCxnSpPr>
            <a:cxnSpLocks/>
          </p:cNvCxnSpPr>
          <p:nvPr/>
        </p:nvCxnSpPr>
        <p:spPr>
          <a:xfrm flipH="1">
            <a:off x="8853620" y="2056571"/>
            <a:ext cx="295852" cy="22427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1D5B4547-A293-F6B2-FFE2-5BF9A83C2658}"/>
              </a:ext>
            </a:extLst>
          </p:cNvPr>
          <p:cNvSpPr txBox="1"/>
          <p:nvPr/>
        </p:nvSpPr>
        <p:spPr>
          <a:xfrm>
            <a:off x="8503139" y="1591930"/>
            <a:ext cx="2543655"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Type de recherche</a:t>
            </a:r>
          </a:p>
        </p:txBody>
      </p:sp>
      <p:cxnSp>
        <p:nvCxnSpPr>
          <p:cNvPr id="44" name="Connecteur droit avec flèche 43">
            <a:extLst>
              <a:ext uri="{FF2B5EF4-FFF2-40B4-BE49-F238E27FC236}">
                <a16:creationId xmlns:a16="http://schemas.microsoft.com/office/drawing/2014/main" id="{F2B03B40-A22C-3C36-4B83-5C8C63F5EDFD}"/>
              </a:ext>
            </a:extLst>
          </p:cNvPr>
          <p:cNvCxnSpPr>
            <a:cxnSpLocks/>
          </p:cNvCxnSpPr>
          <p:nvPr/>
        </p:nvCxnSpPr>
        <p:spPr>
          <a:xfrm>
            <a:off x="7784633" y="2034127"/>
            <a:ext cx="17295" cy="3729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83121482-A0C7-9753-D9B1-74660BD39502}"/>
              </a:ext>
            </a:extLst>
          </p:cNvPr>
          <p:cNvSpPr txBox="1"/>
          <p:nvPr/>
        </p:nvSpPr>
        <p:spPr>
          <a:xfrm>
            <a:off x="7341076" y="1664795"/>
            <a:ext cx="887113"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Aide</a:t>
            </a:r>
          </a:p>
        </p:txBody>
      </p:sp>
      <p:cxnSp>
        <p:nvCxnSpPr>
          <p:cNvPr id="56" name="Connecteur droit avec flèche 55">
            <a:extLst>
              <a:ext uri="{FF2B5EF4-FFF2-40B4-BE49-F238E27FC236}">
                <a16:creationId xmlns:a16="http://schemas.microsoft.com/office/drawing/2014/main" id="{669776C6-494E-EACC-938D-D875585AE5FD}"/>
              </a:ext>
            </a:extLst>
          </p:cNvPr>
          <p:cNvCxnSpPr>
            <a:cxnSpLocks/>
          </p:cNvCxnSpPr>
          <p:nvPr/>
        </p:nvCxnSpPr>
        <p:spPr>
          <a:xfrm flipH="1">
            <a:off x="316933" y="1707786"/>
            <a:ext cx="537552" cy="6823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ED52252E-3DF7-90C9-F4D0-D75C70026535}"/>
              </a:ext>
            </a:extLst>
          </p:cNvPr>
          <p:cNvSpPr txBox="1"/>
          <p:nvPr/>
        </p:nvSpPr>
        <p:spPr>
          <a:xfrm>
            <a:off x="914074" y="1658080"/>
            <a:ext cx="1127399" cy="369332"/>
          </a:xfrm>
          <a:prstGeom prst="rect">
            <a:avLst/>
          </a:prstGeom>
          <a:noFill/>
        </p:spPr>
        <p:txBody>
          <a:bodyPr wrap="square" rtlCol="0">
            <a:spAutoFit/>
          </a:bodyPr>
          <a:lstStyle/>
          <a:p>
            <a:r>
              <a:rPr lang="fr-FR">
                <a:latin typeface="Poppins Bold" panose="00000800000000000000" pitchFamily="2" charset="0"/>
                <a:cs typeface="Poppins Bold" panose="00000800000000000000" pitchFamily="2" charset="0"/>
              </a:rPr>
              <a:t>Retour</a:t>
            </a:r>
          </a:p>
        </p:txBody>
      </p:sp>
    </p:spTree>
    <p:extLst>
      <p:ext uri="{BB962C8B-B14F-4D97-AF65-F5344CB8AC3E}">
        <p14:creationId xmlns:p14="http://schemas.microsoft.com/office/powerpoint/2010/main" val="235363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93DA0E79-1B76-6AE5-46EE-94B52D56F161}"/>
              </a:ext>
            </a:extLst>
          </p:cNvPr>
          <p:cNvSpPr txBox="1"/>
          <p:nvPr/>
        </p:nvSpPr>
        <p:spPr>
          <a:xfrm>
            <a:off x="598729" y="924420"/>
            <a:ext cx="8068572"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Chiffres clés</a:t>
            </a:r>
          </a:p>
        </p:txBody>
      </p:sp>
      <p:sp>
        <p:nvSpPr>
          <p:cNvPr id="2" name="Espace réservé du numéro de diapositive 1">
            <a:extLst>
              <a:ext uri="{FF2B5EF4-FFF2-40B4-BE49-F238E27FC236}">
                <a16:creationId xmlns:a16="http://schemas.microsoft.com/office/drawing/2014/main" id="{A16F101C-9B54-14AA-C0F3-E427382FDEBF}"/>
              </a:ext>
            </a:extLst>
          </p:cNvPr>
          <p:cNvSpPr>
            <a:spLocks noGrp="1"/>
          </p:cNvSpPr>
          <p:nvPr>
            <p:ph type="sldNum" sz="quarter" idx="12"/>
          </p:nvPr>
        </p:nvSpPr>
        <p:spPr/>
        <p:txBody>
          <a:bodyPr/>
          <a:lstStyle/>
          <a:p>
            <a:fld id="{2699CF7E-55C1-48B1-AF76-DBA297E1C479}" type="slidenum">
              <a:rPr lang="fr-FR" smtClean="0">
                <a:solidFill>
                  <a:srgbClr val="5D3FC9"/>
                </a:solidFill>
              </a:rPr>
              <a:t>3</a:t>
            </a:fld>
            <a:endParaRPr lang="fr-FR">
              <a:solidFill>
                <a:srgbClr val="5D3FC9"/>
              </a:solidFill>
            </a:endParaRPr>
          </a:p>
        </p:txBody>
      </p:sp>
      <p:pic>
        <p:nvPicPr>
          <p:cNvPr id="9" name="Graphique 8" descr="Pièces avec un remplissage uni">
            <a:extLst>
              <a:ext uri="{FF2B5EF4-FFF2-40B4-BE49-F238E27FC236}">
                <a16:creationId xmlns:a16="http://schemas.microsoft.com/office/drawing/2014/main" id="{5BCFA7D7-6878-FBA3-7EF0-FA5C01D98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24241" y="3965249"/>
            <a:ext cx="2033373" cy="2033373"/>
          </a:xfrm>
          <a:prstGeom prst="rect">
            <a:avLst/>
          </a:prstGeom>
        </p:spPr>
      </p:pic>
      <p:pic>
        <p:nvPicPr>
          <p:cNvPr id="10" name="Graphique 9" descr="Avis des clients avec un remplissage uni">
            <a:extLst>
              <a:ext uri="{FF2B5EF4-FFF2-40B4-BE49-F238E27FC236}">
                <a16:creationId xmlns:a16="http://schemas.microsoft.com/office/drawing/2014/main" id="{5A3A87B5-11D4-1218-9E92-1126092039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661301" y="1886733"/>
            <a:ext cx="2033373" cy="2033373"/>
          </a:xfrm>
          <a:prstGeom prst="rect">
            <a:avLst/>
          </a:prstGeom>
        </p:spPr>
      </p:pic>
      <p:pic>
        <p:nvPicPr>
          <p:cNvPr id="11" name="Graphique 10" descr="Groupe d’hommes avec un remplissage uni">
            <a:extLst>
              <a:ext uri="{FF2B5EF4-FFF2-40B4-BE49-F238E27FC236}">
                <a16:creationId xmlns:a16="http://schemas.microsoft.com/office/drawing/2014/main" id="{9CCF60A9-1B84-A793-5F36-AED7EC3066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1849" y="1886733"/>
            <a:ext cx="1770740" cy="1770740"/>
          </a:xfrm>
          <a:prstGeom prst="rect">
            <a:avLst/>
          </a:prstGeom>
        </p:spPr>
      </p:pic>
      <p:pic>
        <p:nvPicPr>
          <p:cNvPr id="12" name="Graphique 11" descr="Loupe avec un remplissage uni">
            <a:extLst>
              <a:ext uri="{FF2B5EF4-FFF2-40B4-BE49-F238E27FC236}">
                <a16:creationId xmlns:a16="http://schemas.microsoft.com/office/drawing/2014/main" id="{409CC9CB-5C8D-ED35-0C73-6D69322271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806187" y="1755417"/>
            <a:ext cx="2033373" cy="2033373"/>
          </a:xfrm>
          <a:prstGeom prst="rect">
            <a:avLst/>
          </a:prstGeom>
        </p:spPr>
      </p:pic>
      <p:sp>
        <p:nvSpPr>
          <p:cNvPr id="13" name="ZoneTexte 12">
            <a:extLst>
              <a:ext uri="{FF2B5EF4-FFF2-40B4-BE49-F238E27FC236}">
                <a16:creationId xmlns:a16="http://schemas.microsoft.com/office/drawing/2014/main" id="{9B4E0176-D627-FECE-92D5-F47053A5F201}"/>
              </a:ext>
            </a:extLst>
          </p:cNvPr>
          <p:cNvSpPr txBox="1"/>
          <p:nvPr/>
        </p:nvSpPr>
        <p:spPr>
          <a:xfrm>
            <a:off x="2093843" y="2018052"/>
            <a:ext cx="2815584" cy="1815882"/>
          </a:xfrm>
          <a:prstGeom prst="rect">
            <a:avLst/>
          </a:prstGeom>
          <a:noFill/>
        </p:spPr>
        <p:txBody>
          <a:bodyPr wrap="square" rtlCol="0">
            <a:spAutoFit/>
          </a:bodyPr>
          <a:lstStyle/>
          <a:p>
            <a:r>
              <a:rPr lang="fr-FR" sz="7200">
                <a:solidFill>
                  <a:srgbClr val="5D3FC9"/>
                </a:solidFill>
                <a:latin typeface="Poppins Bold" panose="00000800000000000000" pitchFamily="2" charset="0"/>
                <a:cs typeface="Poppins Bold" panose="00000800000000000000" pitchFamily="2" charset="0"/>
              </a:rPr>
              <a:t>250</a:t>
            </a:r>
          </a:p>
          <a:p>
            <a:r>
              <a:rPr lang="fr-FR" sz="2000">
                <a:solidFill>
                  <a:srgbClr val="5D3FC9"/>
                </a:solidFill>
                <a:latin typeface="Poppins Bold" panose="00000800000000000000" pitchFamily="2" charset="0"/>
                <a:cs typeface="Poppins Bold" panose="00000800000000000000" pitchFamily="2" charset="0"/>
              </a:rPr>
              <a:t>Employés dans le monde entier</a:t>
            </a:r>
          </a:p>
        </p:txBody>
      </p:sp>
      <p:sp>
        <p:nvSpPr>
          <p:cNvPr id="14" name="ZoneTexte 13">
            <a:extLst>
              <a:ext uri="{FF2B5EF4-FFF2-40B4-BE49-F238E27FC236}">
                <a16:creationId xmlns:a16="http://schemas.microsoft.com/office/drawing/2014/main" id="{A85FFB5C-019B-7576-718C-57B26CC86942}"/>
              </a:ext>
            </a:extLst>
          </p:cNvPr>
          <p:cNvSpPr txBox="1"/>
          <p:nvPr/>
        </p:nvSpPr>
        <p:spPr>
          <a:xfrm>
            <a:off x="5329454" y="2018052"/>
            <a:ext cx="2222204" cy="1815882"/>
          </a:xfrm>
          <a:prstGeom prst="rect">
            <a:avLst/>
          </a:prstGeom>
          <a:noFill/>
        </p:spPr>
        <p:txBody>
          <a:bodyPr wrap="square" rtlCol="0">
            <a:spAutoFit/>
          </a:bodyPr>
          <a:lstStyle/>
          <a:p>
            <a:r>
              <a:rPr lang="fr-FR" sz="7200">
                <a:solidFill>
                  <a:srgbClr val="5D3FC9"/>
                </a:solidFill>
                <a:latin typeface="Poppins Bold" panose="00000800000000000000" pitchFamily="2" charset="0"/>
                <a:cs typeface="Poppins Bold" panose="00000800000000000000" pitchFamily="2" charset="0"/>
              </a:rPr>
              <a:t>1</a:t>
            </a:r>
          </a:p>
          <a:p>
            <a:r>
              <a:rPr lang="fr-FR" sz="2000">
                <a:solidFill>
                  <a:srgbClr val="5D3FC9"/>
                </a:solidFill>
                <a:latin typeface="Poppins Bold" panose="00000800000000000000" pitchFamily="2" charset="0"/>
                <a:cs typeface="Poppins Bold" panose="00000800000000000000" pitchFamily="2" charset="0"/>
              </a:rPr>
              <a:t>Moteur de recherche</a:t>
            </a:r>
          </a:p>
        </p:txBody>
      </p:sp>
      <p:sp>
        <p:nvSpPr>
          <p:cNvPr id="15" name="ZoneTexte 14">
            <a:extLst>
              <a:ext uri="{FF2B5EF4-FFF2-40B4-BE49-F238E27FC236}">
                <a16:creationId xmlns:a16="http://schemas.microsoft.com/office/drawing/2014/main" id="{1FEB4F02-A78C-6388-0F2D-F550F1F1E4DA}"/>
              </a:ext>
            </a:extLst>
          </p:cNvPr>
          <p:cNvSpPr txBox="1"/>
          <p:nvPr/>
        </p:nvSpPr>
        <p:spPr>
          <a:xfrm>
            <a:off x="7284464" y="2018052"/>
            <a:ext cx="2743200" cy="1815882"/>
          </a:xfrm>
          <a:prstGeom prst="rect">
            <a:avLst/>
          </a:prstGeom>
          <a:noFill/>
        </p:spPr>
        <p:txBody>
          <a:bodyPr wrap="square" rtlCol="0">
            <a:spAutoFit/>
          </a:bodyPr>
          <a:lstStyle/>
          <a:p>
            <a:r>
              <a:rPr lang="fr-FR" sz="7200">
                <a:solidFill>
                  <a:srgbClr val="5D3FC9"/>
                </a:solidFill>
                <a:latin typeface="Poppins Bold" panose="00000800000000000000" pitchFamily="2" charset="0"/>
                <a:cs typeface="Poppins Bold" panose="00000800000000000000" pitchFamily="2" charset="0"/>
              </a:rPr>
              <a:t>+500</a:t>
            </a:r>
          </a:p>
          <a:p>
            <a:r>
              <a:rPr lang="fr-FR" sz="2000">
                <a:solidFill>
                  <a:srgbClr val="5D3FC9"/>
                </a:solidFill>
                <a:latin typeface="Poppins Bold" panose="00000800000000000000" pitchFamily="2" charset="0"/>
                <a:cs typeface="Poppins Bold" panose="00000800000000000000" pitchFamily="2" charset="0"/>
              </a:rPr>
              <a:t>Clients dans le monde </a:t>
            </a:r>
          </a:p>
        </p:txBody>
      </p:sp>
      <p:sp>
        <p:nvSpPr>
          <p:cNvPr id="16" name="ZoneTexte 15">
            <a:extLst>
              <a:ext uri="{FF2B5EF4-FFF2-40B4-BE49-F238E27FC236}">
                <a16:creationId xmlns:a16="http://schemas.microsoft.com/office/drawing/2014/main" id="{8E283455-CCE4-03FF-A552-D7584ADD8D30}"/>
              </a:ext>
            </a:extLst>
          </p:cNvPr>
          <p:cNvSpPr txBox="1"/>
          <p:nvPr/>
        </p:nvSpPr>
        <p:spPr>
          <a:xfrm>
            <a:off x="6324241" y="4227885"/>
            <a:ext cx="2694969" cy="1508105"/>
          </a:xfrm>
          <a:prstGeom prst="rect">
            <a:avLst/>
          </a:prstGeom>
          <a:noFill/>
        </p:spPr>
        <p:txBody>
          <a:bodyPr wrap="none" rtlCol="0">
            <a:spAutoFit/>
          </a:bodyPr>
          <a:lstStyle/>
          <a:p>
            <a:r>
              <a:rPr lang="fr-FR" sz="7200">
                <a:solidFill>
                  <a:srgbClr val="5D3FC9"/>
                </a:solidFill>
                <a:latin typeface="Poppins Bold" panose="00000800000000000000" pitchFamily="2" charset="0"/>
                <a:cs typeface="Poppins Bold" panose="00000800000000000000" pitchFamily="2" charset="0"/>
              </a:rPr>
              <a:t>10M€</a:t>
            </a:r>
          </a:p>
          <a:p>
            <a:r>
              <a:rPr lang="fr-FR" sz="2000">
                <a:solidFill>
                  <a:srgbClr val="5D3FC9"/>
                </a:solidFill>
                <a:latin typeface="Poppins Bold" panose="00000800000000000000" pitchFamily="2" charset="0"/>
                <a:cs typeface="Poppins Bold" panose="00000800000000000000" pitchFamily="2" charset="0"/>
              </a:rPr>
              <a:t>De chiffre d’affaire</a:t>
            </a:r>
          </a:p>
        </p:txBody>
      </p:sp>
      <p:pic>
        <p:nvPicPr>
          <p:cNvPr id="3" name="Graphique 2" descr="Main ouverte avec une plante avec un remplissage uni">
            <a:extLst>
              <a:ext uri="{FF2B5EF4-FFF2-40B4-BE49-F238E27FC236}">
                <a16:creationId xmlns:a16="http://schemas.microsoft.com/office/drawing/2014/main" id="{BD218F4B-3D22-8B46-F54B-A81C763914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95965" y="3937035"/>
            <a:ext cx="1770739" cy="1770739"/>
          </a:xfrm>
          <a:prstGeom prst="rect">
            <a:avLst/>
          </a:prstGeom>
        </p:spPr>
      </p:pic>
      <p:sp>
        <p:nvSpPr>
          <p:cNvPr id="4" name="ZoneTexte 3">
            <a:extLst>
              <a:ext uri="{FF2B5EF4-FFF2-40B4-BE49-F238E27FC236}">
                <a16:creationId xmlns:a16="http://schemas.microsoft.com/office/drawing/2014/main" id="{490A49EE-296F-6DEB-4FB6-2C7EAFE4DEDD}"/>
              </a:ext>
            </a:extLst>
          </p:cNvPr>
          <p:cNvSpPr txBox="1"/>
          <p:nvPr/>
        </p:nvSpPr>
        <p:spPr>
          <a:xfrm>
            <a:off x="3095965" y="4182741"/>
            <a:ext cx="3003414" cy="1815882"/>
          </a:xfrm>
          <a:prstGeom prst="rect">
            <a:avLst/>
          </a:prstGeom>
          <a:noFill/>
        </p:spPr>
        <p:txBody>
          <a:bodyPr wrap="square" rtlCol="0">
            <a:spAutoFit/>
          </a:bodyPr>
          <a:lstStyle/>
          <a:p>
            <a:r>
              <a:rPr lang="fr-FR" sz="7200">
                <a:solidFill>
                  <a:srgbClr val="5D3FC9"/>
                </a:solidFill>
                <a:latin typeface="Poppins Bold" panose="00000800000000000000" pitchFamily="2" charset="0"/>
                <a:cs typeface="Poppins Bold" panose="00000800000000000000" pitchFamily="2" charset="0"/>
              </a:rPr>
              <a:t>5</a:t>
            </a:r>
          </a:p>
          <a:p>
            <a:r>
              <a:rPr lang="fr-FR" sz="2000">
                <a:solidFill>
                  <a:srgbClr val="5D3FC9"/>
                </a:solidFill>
                <a:latin typeface="Poppins Bold" panose="00000800000000000000" pitchFamily="2" charset="0"/>
                <a:cs typeface="Poppins Bold" panose="00000800000000000000" pitchFamily="2" charset="0"/>
              </a:rPr>
              <a:t>solutions d’expertise éco-responsables</a:t>
            </a:r>
          </a:p>
        </p:txBody>
      </p:sp>
    </p:spTree>
    <p:extLst>
      <p:ext uri="{BB962C8B-B14F-4D97-AF65-F5344CB8AC3E}">
        <p14:creationId xmlns:p14="http://schemas.microsoft.com/office/powerpoint/2010/main" val="297646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Écran tactil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30</a:t>
            </a:fld>
            <a:endParaRPr lang="fr-FR"/>
          </a:p>
        </p:txBody>
      </p:sp>
      <p:sp>
        <p:nvSpPr>
          <p:cNvPr id="3" name="ZoneTexte 2">
            <a:extLst>
              <a:ext uri="{FF2B5EF4-FFF2-40B4-BE49-F238E27FC236}">
                <a16:creationId xmlns:a16="http://schemas.microsoft.com/office/drawing/2014/main" id="{87F4AEE9-4FF4-AF53-BF39-CD2C87ABA7D6}"/>
              </a:ext>
            </a:extLst>
          </p:cNvPr>
          <p:cNvSpPr txBox="1"/>
          <p:nvPr/>
        </p:nvSpPr>
        <p:spPr>
          <a:xfrm>
            <a:off x="675965" y="774698"/>
            <a:ext cx="10316249" cy="800219"/>
          </a:xfrm>
          <a:prstGeom prst="rect">
            <a:avLst/>
          </a:prstGeom>
          <a:noFill/>
        </p:spPr>
        <p:txBody>
          <a:bodyPr wrap="square" rtlCol="0">
            <a:spAutoFit/>
          </a:bodyPr>
          <a:lstStyle/>
          <a:p>
            <a:r>
              <a:rPr lang="fr-FR" sz="1400">
                <a:solidFill>
                  <a:srgbClr val="14D6A8"/>
                </a:solidFill>
                <a:latin typeface="Poppins Bold" panose="00000800000000000000" pitchFamily="2" charset="0"/>
                <a:cs typeface="Poppins Bold" panose="00000800000000000000" pitchFamily="2" charset="0"/>
              </a:rPr>
              <a:t>Concevoir une IHM ergonomique</a:t>
            </a:r>
          </a:p>
          <a:p>
            <a:r>
              <a:rPr lang="fr-FR" sz="3200">
                <a:latin typeface="Poppins Bold" panose="00000800000000000000" pitchFamily="2" charset="0"/>
                <a:cs typeface="Poppins Bold" panose="00000800000000000000" pitchFamily="2" charset="0"/>
              </a:rPr>
              <a:t>Fonctionnalités ajoutées</a:t>
            </a:r>
          </a:p>
        </p:txBody>
      </p:sp>
      <p:pic>
        <p:nvPicPr>
          <p:cNvPr id="11" name="Graphique 10" descr="Utilisateur avec un remplissage uni">
            <a:extLst>
              <a:ext uri="{FF2B5EF4-FFF2-40B4-BE49-F238E27FC236}">
                <a16:creationId xmlns:a16="http://schemas.microsoft.com/office/drawing/2014/main" id="{CA99ED5F-E88D-0265-EA35-D60336C537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6600" y="437535"/>
            <a:ext cx="914400" cy="914400"/>
          </a:xfrm>
          <a:prstGeom prst="rect">
            <a:avLst/>
          </a:prstGeom>
        </p:spPr>
      </p:pic>
      <p:sp>
        <p:nvSpPr>
          <p:cNvPr id="12" name="ZoneTexte 11">
            <a:extLst>
              <a:ext uri="{FF2B5EF4-FFF2-40B4-BE49-F238E27FC236}">
                <a16:creationId xmlns:a16="http://schemas.microsoft.com/office/drawing/2014/main" id="{744258D0-531F-1D85-5A1F-9EF94D3272ED}"/>
              </a:ext>
            </a:extLst>
          </p:cNvPr>
          <p:cNvSpPr txBox="1"/>
          <p:nvPr/>
        </p:nvSpPr>
        <p:spPr>
          <a:xfrm>
            <a:off x="8261074" y="662127"/>
            <a:ext cx="2770310" cy="523220"/>
          </a:xfrm>
          <a:prstGeom prst="rect">
            <a:avLst/>
          </a:prstGeom>
          <a:noFill/>
        </p:spPr>
        <p:txBody>
          <a:bodyPr wrap="none" rtlCol="0">
            <a:spAutoFit/>
          </a:bodyPr>
          <a:lstStyle/>
          <a:p>
            <a:r>
              <a:rPr lang="fr-FR" sz="2800">
                <a:solidFill>
                  <a:srgbClr val="14D6A8"/>
                </a:solidFill>
                <a:latin typeface="Poppins Bold" panose="00000800000000000000" pitchFamily="2" charset="0"/>
                <a:cs typeface="Poppins Bold" panose="00000800000000000000" pitchFamily="2" charset="0"/>
              </a:rPr>
              <a:t>User interface</a:t>
            </a:r>
          </a:p>
        </p:txBody>
      </p:sp>
      <p:sp>
        <p:nvSpPr>
          <p:cNvPr id="2" name="ZoneTexte 1">
            <a:extLst>
              <a:ext uri="{FF2B5EF4-FFF2-40B4-BE49-F238E27FC236}">
                <a16:creationId xmlns:a16="http://schemas.microsoft.com/office/drawing/2014/main" id="{AE1FAF57-E231-6107-E306-43A5742C1C66}"/>
              </a:ext>
            </a:extLst>
          </p:cNvPr>
          <p:cNvSpPr txBox="1"/>
          <p:nvPr/>
        </p:nvSpPr>
        <p:spPr>
          <a:xfrm>
            <a:off x="3736280" y="4103717"/>
            <a:ext cx="2415020" cy="584775"/>
          </a:xfrm>
          <a:prstGeom prst="rect">
            <a:avLst/>
          </a:prstGeom>
          <a:noFill/>
        </p:spPr>
        <p:txBody>
          <a:bodyPr wrap="square" rtlCol="0">
            <a:spAutoFit/>
          </a:bodyPr>
          <a:lstStyle/>
          <a:p>
            <a:r>
              <a:rPr lang="fr-FR" sz="1600">
                <a:latin typeface="Poppins Bold" panose="00000800000000000000" pitchFamily="2" charset="0"/>
                <a:cs typeface="Poppins Bold" panose="00000800000000000000" pitchFamily="2" charset="0"/>
              </a:rPr>
              <a:t>Audio: lance l’audio à un temps donné</a:t>
            </a:r>
          </a:p>
        </p:txBody>
      </p:sp>
      <p:pic>
        <p:nvPicPr>
          <p:cNvPr id="6" name="Graphique 5" descr="Loupe avec un remplissage uni">
            <a:extLst>
              <a:ext uri="{FF2B5EF4-FFF2-40B4-BE49-F238E27FC236}">
                <a16:creationId xmlns:a16="http://schemas.microsoft.com/office/drawing/2014/main" id="{E2F943B9-2B9F-EFA7-3074-11BD5E3E32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7301" y="2553673"/>
            <a:ext cx="1495425" cy="1495425"/>
          </a:xfrm>
          <a:prstGeom prst="rect">
            <a:avLst/>
          </a:prstGeom>
        </p:spPr>
      </p:pic>
      <p:pic>
        <p:nvPicPr>
          <p:cNvPr id="9" name="Graphique 8" descr="Clavier avec un remplissage uni">
            <a:extLst>
              <a:ext uri="{FF2B5EF4-FFF2-40B4-BE49-F238E27FC236}">
                <a16:creationId xmlns:a16="http://schemas.microsoft.com/office/drawing/2014/main" id="{B98BEC84-1FA4-BE43-2C2B-B7B00A80B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7075" y="2553673"/>
            <a:ext cx="1495425" cy="1495425"/>
          </a:xfrm>
          <a:prstGeom prst="rect">
            <a:avLst/>
          </a:prstGeom>
        </p:spPr>
      </p:pic>
      <p:pic>
        <p:nvPicPr>
          <p:cNvPr id="14" name="Graphique 13" descr="Fenêtre de navigateur avec un remplissage uni">
            <a:extLst>
              <a:ext uri="{FF2B5EF4-FFF2-40B4-BE49-F238E27FC236}">
                <a16:creationId xmlns:a16="http://schemas.microsoft.com/office/drawing/2014/main" id="{BD2435CF-FCC2-B41D-8DDC-39DF120D17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6625" y="2553673"/>
            <a:ext cx="1495425" cy="1495425"/>
          </a:xfrm>
          <a:prstGeom prst="rect">
            <a:avLst/>
          </a:prstGeom>
        </p:spPr>
      </p:pic>
      <p:pic>
        <p:nvPicPr>
          <p:cNvPr id="16" name="Graphique 15" descr="Volume avec un remplissage uni">
            <a:extLst>
              <a:ext uri="{FF2B5EF4-FFF2-40B4-BE49-F238E27FC236}">
                <a16:creationId xmlns:a16="http://schemas.microsoft.com/office/drawing/2014/main" id="{97F39FCD-9C9F-4340-083E-5255FB9DF6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6850" y="2553673"/>
            <a:ext cx="1495425" cy="1495425"/>
          </a:xfrm>
          <a:prstGeom prst="rect">
            <a:avLst/>
          </a:prstGeom>
        </p:spPr>
      </p:pic>
      <p:sp>
        <p:nvSpPr>
          <p:cNvPr id="19" name="ZoneTexte 18">
            <a:extLst>
              <a:ext uri="{FF2B5EF4-FFF2-40B4-BE49-F238E27FC236}">
                <a16:creationId xmlns:a16="http://schemas.microsoft.com/office/drawing/2014/main" id="{913D2B3B-3398-EEC4-10E2-81B3C32E0463}"/>
              </a:ext>
            </a:extLst>
          </p:cNvPr>
          <p:cNvSpPr txBox="1"/>
          <p:nvPr/>
        </p:nvSpPr>
        <p:spPr>
          <a:xfrm>
            <a:off x="6600258" y="4106802"/>
            <a:ext cx="1335881" cy="584775"/>
          </a:xfrm>
          <a:prstGeom prst="rect">
            <a:avLst/>
          </a:prstGeom>
          <a:noFill/>
        </p:spPr>
        <p:txBody>
          <a:bodyPr wrap="square">
            <a:spAutoFit/>
          </a:bodyPr>
          <a:lstStyle/>
          <a:p>
            <a:r>
              <a:rPr lang="fr-FR" sz="1600">
                <a:latin typeface="Poppins Bold" panose="00000800000000000000" pitchFamily="2" charset="0"/>
                <a:cs typeface="Poppins Bold" panose="00000800000000000000" pitchFamily="2" charset="0"/>
              </a:rPr>
              <a:t>Touche entrée</a:t>
            </a:r>
          </a:p>
        </p:txBody>
      </p:sp>
      <p:sp>
        <p:nvSpPr>
          <p:cNvPr id="21" name="ZoneTexte 20">
            <a:extLst>
              <a:ext uri="{FF2B5EF4-FFF2-40B4-BE49-F238E27FC236}">
                <a16:creationId xmlns:a16="http://schemas.microsoft.com/office/drawing/2014/main" id="{EC22E2C0-DC0C-056F-37AA-F060B32F0BB0}"/>
              </a:ext>
            </a:extLst>
          </p:cNvPr>
          <p:cNvSpPr txBox="1"/>
          <p:nvPr/>
        </p:nvSpPr>
        <p:spPr>
          <a:xfrm>
            <a:off x="9217301" y="4100632"/>
            <a:ext cx="1679299" cy="830997"/>
          </a:xfrm>
          <a:prstGeom prst="rect">
            <a:avLst/>
          </a:prstGeom>
          <a:noFill/>
        </p:spPr>
        <p:txBody>
          <a:bodyPr wrap="square">
            <a:spAutoFit/>
          </a:bodyPr>
          <a:lstStyle/>
          <a:p>
            <a:r>
              <a:rPr lang="fr-FR" sz="1600">
                <a:latin typeface="Poppins Bold" panose="00000800000000000000" pitchFamily="2" charset="0"/>
                <a:cs typeface="Poppins Bold" panose="00000800000000000000" pitchFamily="2" charset="0"/>
              </a:rPr>
              <a:t>Zoom affichage image</a:t>
            </a:r>
          </a:p>
        </p:txBody>
      </p:sp>
      <p:sp>
        <p:nvSpPr>
          <p:cNvPr id="23" name="ZoneTexte 22">
            <a:extLst>
              <a:ext uri="{FF2B5EF4-FFF2-40B4-BE49-F238E27FC236}">
                <a16:creationId xmlns:a16="http://schemas.microsoft.com/office/drawing/2014/main" id="{C33EDAD2-E413-F764-7264-6F973BA3407F}"/>
              </a:ext>
            </a:extLst>
          </p:cNvPr>
          <p:cNvSpPr txBox="1"/>
          <p:nvPr/>
        </p:nvSpPr>
        <p:spPr>
          <a:xfrm>
            <a:off x="1476625" y="4100632"/>
            <a:ext cx="2108922" cy="830997"/>
          </a:xfrm>
          <a:prstGeom prst="rect">
            <a:avLst/>
          </a:prstGeom>
          <a:noFill/>
        </p:spPr>
        <p:txBody>
          <a:bodyPr wrap="square">
            <a:spAutoFit/>
          </a:bodyPr>
          <a:lstStyle/>
          <a:p>
            <a:r>
              <a:rPr lang="fr-FR" sz="1600">
                <a:latin typeface="Poppins Bold" panose="00000800000000000000" pitchFamily="2" charset="0"/>
                <a:cs typeface="Poppins Bold" panose="00000800000000000000" pitchFamily="2" charset="0"/>
              </a:rPr>
              <a:t>Affichage résultats texte et audio</a:t>
            </a:r>
          </a:p>
        </p:txBody>
      </p:sp>
    </p:spTree>
    <p:extLst>
      <p:ext uri="{BB962C8B-B14F-4D97-AF65-F5344CB8AC3E}">
        <p14:creationId xmlns:p14="http://schemas.microsoft.com/office/powerpoint/2010/main" val="206393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que 16" descr="Écran tactile avec un remplissage uni">
            <a:extLst>
              <a:ext uri="{FF2B5EF4-FFF2-40B4-BE49-F238E27FC236}">
                <a16:creationId xmlns:a16="http://schemas.microsoft.com/office/drawing/2014/main" id="{AC5E6E60-62CE-4E6A-18A7-92DFA9EC2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386" y="894735"/>
            <a:ext cx="4888172" cy="4888172"/>
          </a:xfrm>
          <a:prstGeom prst="rect">
            <a:avLst/>
          </a:prstGeom>
        </p:spPr>
      </p:pic>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31</a:t>
            </a:fld>
            <a:endParaRPr lang="fr-FR"/>
          </a:p>
        </p:txBody>
      </p:sp>
      <p:sp>
        <p:nvSpPr>
          <p:cNvPr id="3" name="ZoneTexte 2">
            <a:extLst>
              <a:ext uri="{FF2B5EF4-FFF2-40B4-BE49-F238E27FC236}">
                <a16:creationId xmlns:a16="http://schemas.microsoft.com/office/drawing/2014/main" id="{87F4AEE9-4FF4-AF53-BF39-CD2C87ABA7D6}"/>
              </a:ext>
            </a:extLst>
          </p:cNvPr>
          <p:cNvSpPr txBox="1"/>
          <p:nvPr/>
        </p:nvSpPr>
        <p:spPr>
          <a:xfrm>
            <a:off x="675965" y="774698"/>
            <a:ext cx="10316249" cy="800219"/>
          </a:xfrm>
          <a:prstGeom prst="rect">
            <a:avLst/>
          </a:prstGeom>
          <a:noFill/>
        </p:spPr>
        <p:txBody>
          <a:bodyPr wrap="square" lIns="91440" tIns="45720" rIns="91440" bIns="45720" rtlCol="0" anchor="t">
            <a:spAutoFit/>
          </a:bodyPr>
          <a:lstStyle/>
          <a:p>
            <a:r>
              <a:rPr lang="fr-FR" sz="1400">
                <a:solidFill>
                  <a:srgbClr val="14D6A8"/>
                </a:solidFill>
                <a:latin typeface="Poppins Bold" panose="00000800000000000000" pitchFamily="2" charset="0"/>
                <a:cs typeface="Poppins Bold" panose="00000800000000000000" pitchFamily="2" charset="0"/>
              </a:rPr>
              <a:t>Concevoir une IHM ergonomique</a:t>
            </a:r>
          </a:p>
          <a:p>
            <a:r>
              <a:rPr lang="fr-FR" sz="3200">
                <a:latin typeface="Poppins Bold"/>
                <a:cs typeface="Poppins Bold"/>
              </a:rPr>
              <a:t>Les messages d’erreurs </a:t>
            </a:r>
          </a:p>
        </p:txBody>
      </p:sp>
      <p:pic>
        <p:nvPicPr>
          <p:cNvPr id="2" name="Graphique 1" descr="Utilisateur avec un remplissage uni">
            <a:extLst>
              <a:ext uri="{FF2B5EF4-FFF2-40B4-BE49-F238E27FC236}">
                <a16:creationId xmlns:a16="http://schemas.microsoft.com/office/drawing/2014/main" id="{E6EE9625-DBF0-E872-0BCE-80FCBAC64C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6600" y="437535"/>
            <a:ext cx="914400" cy="914400"/>
          </a:xfrm>
          <a:prstGeom prst="rect">
            <a:avLst/>
          </a:prstGeom>
        </p:spPr>
      </p:pic>
      <p:sp>
        <p:nvSpPr>
          <p:cNvPr id="5" name="ZoneTexte 4">
            <a:extLst>
              <a:ext uri="{FF2B5EF4-FFF2-40B4-BE49-F238E27FC236}">
                <a16:creationId xmlns:a16="http://schemas.microsoft.com/office/drawing/2014/main" id="{9EE15D4E-2217-B878-6FB2-5843CCB489B4}"/>
              </a:ext>
            </a:extLst>
          </p:cNvPr>
          <p:cNvSpPr txBox="1"/>
          <p:nvPr/>
        </p:nvSpPr>
        <p:spPr>
          <a:xfrm>
            <a:off x="8261074" y="662127"/>
            <a:ext cx="2770310" cy="523220"/>
          </a:xfrm>
          <a:prstGeom prst="rect">
            <a:avLst/>
          </a:prstGeom>
          <a:noFill/>
        </p:spPr>
        <p:txBody>
          <a:bodyPr wrap="none" rtlCol="0">
            <a:spAutoFit/>
          </a:bodyPr>
          <a:lstStyle/>
          <a:p>
            <a:r>
              <a:rPr lang="fr-FR" sz="2800">
                <a:solidFill>
                  <a:srgbClr val="14D6A8"/>
                </a:solidFill>
                <a:latin typeface="Poppins Bold" panose="00000800000000000000" pitchFamily="2" charset="0"/>
                <a:cs typeface="Poppins Bold" panose="00000800000000000000" pitchFamily="2" charset="0"/>
              </a:rPr>
              <a:t>User interface</a:t>
            </a:r>
          </a:p>
        </p:txBody>
      </p:sp>
      <p:pic>
        <p:nvPicPr>
          <p:cNvPr id="8" name="Image 8" descr="Une image contenant texte&#10;&#10;Description générée automatiquement">
            <a:extLst>
              <a:ext uri="{FF2B5EF4-FFF2-40B4-BE49-F238E27FC236}">
                <a16:creationId xmlns:a16="http://schemas.microsoft.com/office/drawing/2014/main" id="{6B3FA223-318B-42B7-4705-E1ED6A47AE70}"/>
              </a:ext>
            </a:extLst>
          </p:cNvPr>
          <p:cNvPicPr>
            <a:picLocks noChangeAspect="1"/>
          </p:cNvPicPr>
          <p:nvPr/>
        </p:nvPicPr>
        <p:blipFill>
          <a:blip r:embed="rId6"/>
          <a:stretch>
            <a:fillRect/>
          </a:stretch>
        </p:blipFill>
        <p:spPr>
          <a:xfrm>
            <a:off x="426244" y="3433464"/>
            <a:ext cx="6303168" cy="1348384"/>
          </a:xfrm>
          <a:prstGeom prst="rect">
            <a:avLst/>
          </a:prstGeom>
        </p:spPr>
      </p:pic>
      <p:pic>
        <p:nvPicPr>
          <p:cNvPr id="9" name="Image 9">
            <a:extLst>
              <a:ext uri="{FF2B5EF4-FFF2-40B4-BE49-F238E27FC236}">
                <a16:creationId xmlns:a16="http://schemas.microsoft.com/office/drawing/2014/main" id="{D5F7DC81-A5F7-0188-5457-63E0C80FD43E}"/>
              </a:ext>
            </a:extLst>
          </p:cNvPr>
          <p:cNvPicPr>
            <a:picLocks noChangeAspect="1"/>
          </p:cNvPicPr>
          <p:nvPr/>
        </p:nvPicPr>
        <p:blipFill>
          <a:blip r:embed="rId7"/>
          <a:stretch>
            <a:fillRect/>
          </a:stretch>
        </p:blipFill>
        <p:spPr>
          <a:xfrm>
            <a:off x="426244" y="2416603"/>
            <a:ext cx="6303169" cy="929420"/>
          </a:xfrm>
          <a:prstGeom prst="rect">
            <a:avLst/>
          </a:prstGeom>
        </p:spPr>
      </p:pic>
      <p:pic>
        <p:nvPicPr>
          <p:cNvPr id="10" name="Image 10" descr="Une image contenant texte&#10;&#10;Description générée automatiquement">
            <a:extLst>
              <a:ext uri="{FF2B5EF4-FFF2-40B4-BE49-F238E27FC236}">
                <a16:creationId xmlns:a16="http://schemas.microsoft.com/office/drawing/2014/main" id="{15BF8F90-5F84-2558-D600-CBEA30DB4BDD}"/>
              </a:ext>
            </a:extLst>
          </p:cNvPr>
          <p:cNvPicPr>
            <a:picLocks noChangeAspect="1"/>
          </p:cNvPicPr>
          <p:nvPr/>
        </p:nvPicPr>
        <p:blipFill>
          <a:blip r:embed="rId8"/>
          <a:stretch>
            <a:fillRect/>
          </a:stretch>
        </p:blipFill>
        <p:spPr>
          <a:xfrm>
            <a:off x="426244" y="4881796"/>
            <a:ext cx="6303167" cy="975844"/>
          </a:xfrm>
          <a:prstGeom prst="rect">
            <a:avLst/>
          </a:prstGeom>
        </p:spPr>
      </p:pic>
      <p:cxnSp>
        <p:nvCxnSpPr>
          <p:cNvPr id="11" name="Connecteur droit avec flèche 10">
            <a:extLst>
              <a:ext uri="{FF2B5EF4-FFF2-40B4-BE49-F238E27FC236}">
                <a16:creationId xmlns:a16="http://schemas.microsoft.com/office/drawing/2014/main" id="{EFE20C89-B61D-55F5-BD67-F10D0B4D9161}"/>
              </a:ext>
            </a:extLst>
          </p:cNvPr>
          <p:cNvCxnSpPr/>
          <p:nvPr/>
        </p:nvCxnSpPr>
        <p:spPr>
          <a:xfrm flipH="1">
            <a:off x="6791324" y="2805112"/>
            <a:ext cx="1907382" cy="214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556E5FDB-D4C9-417B-D3E2-3F86490C1B3A}"/>
              </a:ext>
            </a:extLst>
          </p:cNvPr>
          <p:cNvSpPr txBox="1"/>
          <p:nvPr/>
        </p:nvSpPr>
        <p:spPr>
          <a:xfrm>
            <a:off x="8751093" y="2440781"/>
            <a:ext cx="25003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Il y a trois tentatives autorisées pour rentrer le mot de passe</a:t>
            </a:r>
          </a:p>
        </p:txBody>
      </p:sp>
      <p:cxnSp>
        <p:nvCxnSpPr>
          <p:cNvPr id="13" name="Connecteur droit avec flèche 12">
            <a:extLst>
              <a:ext uri="{FF2B5EF4-FFF2-40B4-BE49-F238E27FC236}">
                <a16:creationId xmlns:a16="http://schemas.microsoft.com/office/drawing/2014/main" id="{A63DA64C-731E-BAC9-27C6-8A7A5F454DED}"/>
              </a:ext>
            </a:extLst>
          </p:cNvPr>
          <p:cNvCxnSpPr>
            <a:cxnSpLocks/>
          </p:cNvCxnSpPr>
          <p:nvPr/>
        </p:nvCxnSpPr>
        <p:spPr>
          <a:xfrm flipH="1">
            <a:off x="6791324" y="5424487"/>
            <a:ext cx="1907382" cy="214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C4737056-EE28-61BE-186F-6A30533D9DA3}"/>
              </a:ext>
            </a:extLst>
          </p:cNvPr>
          <p:cNvSpPr txBox="1"/>
          <p:nvPr/>
        </p:nvSpPr>
        <p:spPr>
          <a:xfrm>
            <a:off x="8751093" y="4964906"/>
            <a:ext cx="25003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La valeur du seuil doit être compris entre 0 et 100</a:t>
            </a:r>
          </a:p>
        </p:txBody>
      </p:sp>
      <p:cxnSp>
        <p:nvCxnSpPr>
          <p:cNvPr id="15" name="Connecteur droit avec flèche 14">
            <a:extLst>
              <a:ext uri="{FF2B5EF4-FFF2-40B4-BE49-F238E27FC236}">
                <a16:creationId xmlns:a16="http://schemas.microsoft.com/office/drawing/2014/main" id="{CF78CA46-A385-7CB9-6E0A-DCDFEBA76ED1}"/>
              </a:ext>
            </a:extLst>
          </p:cNvPr>
          <p:cNvCxnSpPr>
            <a:cxnSpLocks/>
          </p:cNvCxnSpPr>
          <p:nvPr/>
        </p:nvCxnSpPr>
        <p:spPr>
          <a:xfrm flipH="1">
            <a:off x="6791324" y="4174331"/>
            <a:ext cx="1907382" cy="214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23617497-22C0-9CF5-D0DC-6B078D7B0825}"/>
              </a:ext>
            </a:extLst>
          </p:cNvPr>
          <p:cNvSpPr txBox="1"/>
          <p:nvPr/>
        </p:nvSpPr>
        <p:spPr>
          <a:xfrm>
            <a:off x="8751093" y="3857625"/>
            <a:ext cx="2500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Utilisé à plusieurs reprises</a:t>
            </a:r>
          </a:p>
        </p:txBody>
      </p:sp>
    </p:spTree>
    <p:extLst>
      <p:ext uri="{BB962C8B-B14F-4D97-AF65-F5344CB8AC3E}">
        <p14:creationId xmlns:p14="http://schemas.microsoft.com/office/powerpoint/2010/main" val="3322796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CBB8F9A-2872-9C99-D5D9-64F8770F93F6}"/>
              </a:ext>
            </a:extLst>
          </p:cNvPr>
          <p:cNvSpPr>
            <a:spLocks noGrp="1"/>
          </p:cNvSpPr>
          <p:nvPr>
            <p:ph type="sldNum" sz="quarter" idx="12"/>
          </p:nvPr>
        </p:nvSpPr>
        <p:spPr/>
        <p:txBody>
          <a:bodyPr/>
          <a:lstStyle/>
          <a:p>
            <a:fld id="{2699CF7E-55C1-48B1-AF76-DBA297E1C479}" type="slidenum">
              <a:rPr lang="fr-FR" smtClean="0"/>
              <a:t>32</a:t>
            </a:fld>
            <a:endParaRPr lang="fr-FR"/>
          </a:p>
        </p:txBody>
      </p:sp>
      <p:sp>
        <p:nvSpPr>
          <p:cNvPr id="3" name="ZoneTexte 2">
            <a:extLst>
              <a:ext uri="{FF2B5EF4-FFF2-40B4-BE49-F238E27FC236}">
                <a16:creationId xmlns:a16="http://schemas.microsoft.com/office/drawing/2014/main" id="{87F4AEE9-4FF4-AF53-BF39-CD2C87ABA7D6}"/>
              </a:ext>
            </a:extLst>
          </p:cNvPr>
          <p:cNvSpPr txBox="1"/>
          <p:nvPr/>
        </p:nvSpPr>
        <p:spPr>
          <a:xfrm>
            <a:off x="675965" y="774698"/>
            <a:ext cx="10316249" cy="800219"/>
          </a:xfrm>
          <a:prstGeom prst="rect">
            <a:avLst/>
          </a:prstGeom>
          <a:noFill/>
        </p:spPr>
        <p:txBody>
          <a:bodyPr wrap="square" lIns="91440" tIns="45720" rIns="91440" bIns="45720" rtlCol="0" anchor="t">
            <a:spAutoFit/>
          </a:bodyPr>
          <a:lstStyle/>
          <a:p>
            <a:r>
              <a:rPr lang="fr-FR" sz="1400" err="1">
                <a:solidFill>
                  <a:srgbClr val="FF0000"/>
                </a:solidFill>
                <a:latin typeface="Poppins Bold"/>
                <a:cs typeface="Poppins Bold"/>
              </a:rPr>
              <a:t>Débrif</a:t>
            </a:r>
            <a:endParaRPr lang="fr-FR" sz="1400" err="1">
              <a:solidFill>
                <a:srgbClr val="FF0000"/>
              </a:solidFill>
              <a:latin typeface="Poppins Bold" panose="00000800000000000000" pitchFamily="2" charset="0"/>
              <a:cs typeface="Poppins Bold" panose="00000800000000000000" pitchFamily="2" charset="0"/>
            </a:endParaRPr>
          </a:p>
          <a:p>
            <a:r>
              <a:rPr lang="fr-FR" sz="3200">
                <a:latin typeface="Poppins Bold"/>
                <a:cs typeface="Poppins Bold"/>
              </a:rPr>
              <a:t>Conclusion</a:t>
            </a:r>
          </a:p>
        </p:txBody>
      </p:sp>
      <p:pic>
        <p:nvPicPr>
          <p:cNvPr id="64" name="Graphique 63" descr="Engrenage avec un remplissage uni">
            <a:extLst>
              <a:ext uri="{FF2B5EF4-FFF2-40B4-BE49-F238E27FC236}">
                <a16:creationId xmlns:a16="http://schemas.microsoft.com/office/drawing/2014/main" id="{CAC93EF6-C686-7D6F-D745-DBD74AD98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9836" y="2491650"/>
            <a:ext cx="1495425" cy="1495425"/>
          </a:xfrm>
          <a:prstGeom prst="rect">
            <a:avLst/>
          </a:prstGeom>
        </p:spPr>
      </p:pic>
      <p:pic>
        <p:nvPicPr>
          <p:cNvPr id="66" name="Graphique 65" descr="Mégaphone1 avec un remplissage uni">
            <a:extLst>
              <a:ext uri="{FF2B5EF4-FFF2-40B4-BE49-F238E27FC236}">
                <a16:creationId xmlns:a16="http://schemas.microsoft.com/office/drawing/2014/main" id="{76D5633A-A97E-B791-7511-D78E2DB14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9610" y="2491650"/>
            <a:ext cx="1495425" cy="1495425"/>
          </a:xfrm>
          <a:prstGeom prst="rect">
            <a:avLst/>
          </a:prstGeom>
        </p:spPr>
      </p:pic>
      <p:pic>
        <p:nvPicPr>
          <p:cNvPr id="68" name="Graphique 67" descr="Écran avec un remplissage uni">
            <a:extLst>
              <a:ext uri="{FF2B5EF4-FFF2-40B4-BE49-F238E27FC236}">
                <a16:creationId xmlns:a16="http://schemas.microsoft.com/office/drawing/2014/main" id="{9F4509D5-5314-59FD-432D-66F2BA3F11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9160" y="2491650"/>
            <a:ext cx="1495425" cy="1495425"/>
          </a:xfrm>
          <a:prstGeom prst="rect">
            <a:avLst/>
          </a:prstGeom>
        </p:spPr>
      </p:pic>
      <p:pic>
        <p:nvPicPr>
          <p:cNvPr id="70" name="Graphique 69" descr="Outils d'exploitation minière avec un remplissage uni">
            <a:extLst>
              <a:ext uri="{FF2B5EF4-FFF2-40B4-BE49-F238E27FC236}">
                <a16:creationId xmlns:a16="http://schemas.microsoft.com/office/drawing/2014/main" id="{82C624B4-53EA-C216-96A5-E8B91E3BA0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9385" y="2491650"/>
            <a:ext cx="1495425" cy="1495425"/>
          </a:xfrm>
          <a:prstGeom prst="rect">
            <a:avLst/>
          </a:prstGeom>
        </p:spPr>
      </p:pic>
      <p:sp>
        <p:nvSpPr>
          <p:cNvPr id="71" name="ZoneTexte 70">
            <a:extLst>
              <a:ext uri="{FF2B5EF4-FFF2-40B4-BE49-F238E27FC236}">
                <a16:creationId xmlns:a16="http://schemas.microsoft.com/office/drawing/2014/main" id="{8AC8D717-1512-E9A3-7323-462934DDE6B5}"/>
              </a:ext>
            </a:extLst>
          </p:cNvPr>
          <p:cNvSpPr txBox="1"/>
          <p:nvPr/>
        </p:nvSpPr>
        <p:spPr>
          <a:xfrm>
            <a:off x="1375144" y="4121889"/>
            <a:ext cx="1848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a:cs typeface="Poppins Bold"/>
              </a:rPr>
              <a:t>Une IHM ergonomique</a:t>
            </a:r>
            <a:endParaRPr lang="fr-FR"/>
          </a:p>
        </p:txBody>
      </p:sp>
      <p:sp>
        <p:nvSpPr>
          <p:cNvPr id="72" name="ZoneTexte 71">
            <a:extLst>
              <a:ext uri="{FF2B5EF4-FFF2-40B4-BE49-F238E27FC236}">
                <a16:creationId xmlns:a16="http://schemas.microsoft.com/office/drawing/2014/main" id="{0CE4B59E-1724-14C2-538D-E712F76EA958}"/>
              </a:ext>
            </a:extLst>
          </p:cNvPr>
          <p:cNvSpPr txBox="1"/>
          <p:nvPr/>
        </p:nvSpPr>
        <p:spPr>
          <a:xfrm>
            <a:off x="3909237" y="4121889"/>
            <a:ext cx="1848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a:ea typeface="+mn-lt"/>
                <a:cs typeface="Poppins Bold"/>
              </a:rPr>
              <a:t>Des outils performants</a:t>
            </a:r>
            <a:endParaRPr lang="fr-FR">
              <a:latin typeface="Poppins Bold"/>
              <a:cs typeface="Poppins Bold"/>
            </a:endParaRPr>
          </a:p>
        </p:txBody>
      </p:sp>
      <p:sp>
        <p:nvSpPr>
          <p:cNvPr id="2" name="ZoneTexte 1">
            <a:extLst>
              <a:ext uri="{FF2B5EF4-FFF2-40B4-BE49-F238E27FC236}">
                <a16:creationId xmlns:a16="http://schemas.microsoft.com/office/drawing/2014/main" id="{10B4F618-AC00-18D5-5D42-2A5AF47A89E1}"/>
              </a:ext>
            </a:extLst>
          </p:cNvPr>
          <p:cNvSpPr txBox="1"/>
          <p:nvPr/>
        </p:nvSpPr>
        <p:spPr>
          <a:xfrm>
            <a:off x="6363585" y="4121889"/>
            <a:ext cx="2610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a:ea typeface="+mn-lt"/>
                <a:cs typeface="Poppins Bold"/>
              </a:rPr>
              <a:t>Une communication efficace et sécurisée</a:t>
            </a:r>
            <a:endParaRPr lang="fr-FR">
              <a:latin typeface="Poppins Bold"/>
              <a:cs typeface="Poppins Bold"/>
            </a:endParaRPr>
          </a:p>
        </p:txBody>
      </p:sp>
      <p:sp>
        <p:nvSpPr>
          <p:cNvPr id="5" name="ZoneTexte 4">
            <a:extLst>
              <a:ext uri="{FF2B5EF4-FFF2-40B4-BE49-F238E27FC236}">
                <a16:creationId xmlns:a16="http://schemas.microsoft.com/office/drawing/2014/main" id="{55E2BC6A-8FC0-EF25-C3E5-A93C5D345404}"/>
              </a:ext>
            </a:extLst>
          </p:cNvPr>
          <p:cNvSpPr txBox="1"/>
          <p:nvPr/>
        </p:nvSpPr>
        <p:spPr>
          <a:xfrm>
            <a:off x="9154631" y="4121889"/>
            <a:ext cx="2610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Poppins Bold"/>
                <a:cs typeface="Poppins Bold"/>
              </a:rPr>
              <a:t>Des modèles de moteurs originaux</a:t>
            </a:r>
          </a:p>
        </p:txBody>
      </p:sp>
    </p:spTree>
    <p:extLst>
      <p:ext uri="{BB962C8B-B14F-4D97-AF65-F5344CB8AC3E}">
        <p14:creationId xmlns:p14="http://schemas.microsoft.com/office/powerpoint/2010/main" val="2677912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A96558D-5A7E-5731-461C-298A2F6DE98B}"/>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a:extLst>
              <a:ext uri="{FF2B5EF4-FFF2-40B4-BE49-F238E27FC236}">
                <a16:creationId xmlns:a16="http://schemas.microsoft.com/office/drawing/2014/main" id="{8D27DBDD-16AE-49CE-75C2-1F0F0356B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7138" y="4518630"/>
            <a:ext cx="2039857" cy="2041747"/>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7759F167-D77E-90F5-EF33-B70E45CE0DA3}"/>
              </a:ext>
            </a:extLst>
          </p:cNvPr>
          <p:cNvSpPr txBox="1"/>
          <p:nvPr/>
        </p:nvSpPr>
        <p:spPr>
          <a:xfrm>
            <a:off x="1018223" y="3277219"/>
            <a:ext cx="8329975" cy="954107"/>
          </a:xfrm>
          <a:prstGeom prst="rect">
            <a:avLst/>
          </a:prstGeom>
          <a:noFill/>
        </p:spPr>
        <p:txBody>
          <a:bodyPr wrap="square">
            <a:spAutoFit/>
          </a:bodyPr>
          <a:lstStyle/>
          <a:p>
            <a:r>
              <a:rPr lang="fr-FR" sz="3200">
                <a:solidFill>
                  <a:schemeClr val="bg1"/>
                </a:solidFill>
                <a:latin typeface="Poppins Bold" panose="00000800000000000000" pitchFamily="2" charset="0"/>
                <a:cs typeface="Poppins Bold" panose="00000800000000000000" pitchFamily="2" charset="0"/>
              </a:rPr>
              <a:t>Nous vous remercions de votre écoute</a:t>
            </a:r>
          </a:p>
          <a:p>
            <a:r>
              <a:rPr lang="fr-FR" sz="2400">
                <a:solidFill>
                  <a:schemeClr val="bg1"/>
                </a:solidFill>
                <a:latin typeface="Poppins Bold" panose="00000800000000000000" pitchFamily="2" charset="0"/>
                <a:cs typeface="Poppins Bold" panose="00000800000000000000" pitchFamily="2" charset="0"/>
              </a:rPr>
              <a:t>Maintenant place à la démonstration !</a:t>
            </a:r>
          </a:p>
        </p:txBody>
      </p:sp>
      <p:grpSp>
        <p:nvGrpSpPr>
          <p:cNvPr id="26" name="Groupe 25">
            <a:extLst>
              <a:ext uri="{FF2B5EF4-FFF2-40B4-BE49-F238E27FC236}">
                <a16:creationId xmlns:a16="http://schemas.microsoft.com/office/drawing/2014/main" id="{AC423AA4-82B0-9294-EC3F-BB24BCAAB9F5}"/>
              </a:ext>
            </a:extLst>
          </p:cNvPr>
          <p:cNvGrpSpPr/>
          <p:nvPr/>
        </p:nvGrpSpPr>
        <p:grpSpPr>
          <a:xfrm>
            <a:off x="6189708" y="650545"/>
            <a:ext cx="1618112" cy="2157222"/>
            <a:chOff x="6063359" y="677003"/>
            <a:chExt cx="1618112" cy="2157222"/>
          </a:xfrm>
        </p:grpSpPr>
        <p:pic>
          <p:nvPicPr>
            <p:cNvPr id="14" name="Picture 2">
              <a:extLst>
                <a:ext uri="{FF2B5EF4-FFF2-40B4-BE49-F238E27FC236}">
                  <a16:creationId xmlns:a16="http://schemas.microsoft.com/office/drawing/2014/main" id="{847D3868-D2D8-BEF2-6E90-BC217E5D6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03" t="20457" r="20523" b="33399"/>
            <a:stretch/>
          </p:blipFill>
          <p:spPr bwMode="auto">
            <a:xfrm>
              <a:off x="6148657" y="677003"/>
              <a:ext cx="1532814" cy="1541591"/>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744A878D-A370-E20F-87E4-3736F664087F}"/>
                </a:ext>
              </a:extLst>
            </p:cNvPr>
            <p:cNvSpPr txBox="1"/>
            <p:nvPr/>
          </p:nvSpPr>
          <p:spPr>
            <a:xfrm>
              <a:off x="6063359" y="2249450"/>
              <a:ext cx="1269905" cy="584775"/>
            </a:xfrm>
            <a:prstGeom prst="rect">
              <a:avLst/>
            </a:prstGeom>
            <a:noFill/>
          </p:spPr>
          <p:txBody>
            <a:bodyPr wrap="square">
              <a:spAutoFit/>
            </a:bodyPr>
            <a:lstStyle/>
            <a:p>
              <a:r>
                <a:rPr lang="fr-FR" sz="1600">
                  <a:solidFill>
                    <a:schemeClr val="bg1"/>
                  </a:solidFill>
                  <a:latin typeface="Poppins Bold" panose="00000800000000000000" pitchFamily="2" charset="0"/>
                  <a:cs typeface="Poppins Bold" panose="00000800000000000000" pitchFamily="2" charset="0"/>
                </a:rPr>
                <a:t>Flavie THIBAULT</a:t>
              </a:r>
            </a:p>
          </p:txBody>
        </p:sp>
      </p:grpSp>
      <p:grpSp>
        <p:nvGrpSpPr>
          <p:cNvPr id="25" name="Groupe 24">
            <a:extLst>
              <a:ext uri="{FF2B5EF4-FFF2-40B4-BE49-F238E27FC236}">
                <a16:creationId xmlns:a16="http://schemas.microsoft.com/office/drawing/2014/main" id="{27B48B0C-413B-90FB-CAE6-50D5BD17EC07}"/>
              </a:ext>
            </a:extLst>
          </p:cNvPr>
          <p:cNvGrpSpPr/>
          <p:nvPr/>
        </p:nvGrpSpPr>
        <p:grpSpPr>
          <a:xfrm>
            <a:off x="8169124" y="693633"/>
            <a:ext cx="1532814" cy="2071046"/>
            <a:chOff x="7815384" y="752330"/>
            <a:chExt cx="1532814" cy="2071046"/>
          </a:xfrm>
        </p:grpSpPr>
        <p:pic>
          <p:nvPicPr>
            <p:cNvPr id="11" name="Picture 6">
              <a:extLst>
                <a:ext uri="{FF2B5EF4-FFF2-40B4-BE49-F238E27FC236}">
                  <a16:creationId xmlns:a16="http://schemas.microsoft.com/office/drawing/2014/main" id="{49C28FC4-657E-A7A9-84B1-F0A7992BD6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433"/>
            <a:stretch/>
          </p:blipFill>
          <p:spPr bwMode="auto">
            <a:xfrm>
              <a:off x="7815384" y="752330"/>
              <a:ext cx="1532814" cy="1486209"/>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165DF1F-A19B-4944-DA3C-BD8A9B675FFA}"/>
                </a:ext>
              </a:extLst>
            </p:cNvPr>
            <p:cNvSpPr txBox="1"/>
            <p:nvPr/>
          </p:nvSpPr>
          <p:spPr>
            <a:xfrm>
              <a:off x="7817019" y="2238601"/>
              <a:ext cx="1269905" cy="584775"/>
            </a:xfrm>
            <a:prstGeom prst="rect">
              <a:avLst/>
            </a:prstGeom>
            <a:noFill/>
          </p:spPr>
          <p:txBody>
            <a:bodyPr wrap="square">
              <a:spAutoFit/>
            </a:bodyPr>
            <a:lstStyle/>
            <a:p>
              <a:r>
                <a:rPr lang="fr-FR" sz="1600">
                  <a:solidFill>
                    <a:schemeClr val="bg1"/>
                  </a:solidFill>
                  <a:latin typeface="Poppins Bold" panose="00000800000000000000" pitchFamily="2" charset="0"/>
                  <a:cs typeface="Poppins Bold" panose="00000800000000000000" pitchFamily="2" charset="0"/>
                </a:rPr>
                <a:t>Bastien LALANNE</a:t>
              </a:r>
            </a:p>
          </p:txBody>
        </p:sp>
      </p:grpSp>
      <p:grpSp>
        <p:nvGrpSpPr>
          <p:cNvPr id="29" name="Groupe 28">
            <a:extLst>
              <a:ext uri="{FF2B5EF4-FFF2-40B4-BE49-F238E27FC236}">
                <a16:creationId xmlns:a16="http://schemas.microsoft.com/office/drawing/2014/main" id="{E051D4A9-B4CC-FFF8-276C-686B4F8844BA}"/>
              </a:ext>
            </a:extLst>
          </p:cNvPr>
          <p:cNvGrpSpPr/>
          <p:nvPr/>
        </p:nvGrpSpPr>
        <p:grpSpPr>
          <a:xfrm>
            <a:off x="498071" y="673372"/>
            <a:ext cx="1522779" cy="2111568"/>
            <a:chOff x="1241021" y="752331"/>
            <a:chExt cx="1522779" cy="2111568"/>
          </a:xfrm>
        </p:grpSpPr>
        <p:pic>
          <p:nvPicPr>
            <p:cNvPr id="12" name="Image 11" descr="Une image contenant arbre, extérieur&#10;&#10;Description générée automatiquement">
              <a:extLst>
                <a:ext uri="{FF2B5EF4-FFF2-40B4-BE49-F238E27FC236}">
                  <a16:creationId xmlns:a16="http://schemas.microsoft.com/office/drawing/2014/main" id="{DBC7E7BF-2F47-51BB-356D-E4983496FCCC}"/>
                </a:ext>
              </a:extLst>
            </p:cNvPr>
            <p:cNvPicPr>
              <a:picLocks noChangeAspect="1"/>
            </p:cNvPicPr>
            <p:nvPr/>
          </p:nvPicPr>
          <p:blipFill rotWithShape="1">
            <a:blip r:embed="rId7">
              <a:extLst>
                <a:ext uri="{28A0092B-C50C-407E-A947-70E740481C1C}">
                  <a14:useLocalDpi xmlns:a14="http://schemas.microsoft.com/office/drawing/2010/main" val="0"/>
                </a:ext>
              </a:extLst>
            </a:blip>
            <a:srcRect t="19702" r="9934" b="13421"/>
            <a:stretch/>
          </p:blipFill>
          <p:spPr>
            <a:xfrm>
              <a:off x="1263443" y="752331"/>
              <a:ext cx="1500357" cy="1486209"/>
            </a:xfrm>
            <a:prstGeom prst="ellipse">
              <a:avLst/>
            </a:prstGeom>
            <a:ln>
              <a:noFill/>
            </a:ln>
            <a:effectLst/>
          </p:spPr>
        </p:pic>
        <p:sp>
          <p:nvSpPr>
            <p:cNvPr id="8" name="ZoneTexte 7">
              <a:extLst>
                <a:ext uri="{FF2B5EF4-FFF2-40B4-BE49-F238E27FC236}">
                  <a16:creationId xmlns:a16="http://schemas.microsoft.com/office/drawing/2014/main" id="{F02936EE-0838-B43E-598F-2858AD92FE82}"/>
                </a:ext>
              </a:extLst>
            </p:cNvPr>
            <p:cNvSpPr txBox="1"/>
            <p:nvPr/>
          </p:nvSpPr>
          <p:spPr>
            <a:xfrm>
              <a:off x="1241021" y="2218594"/>
              <a:ext cx="1158427" cy="645305"/>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Alexis GIBERT</a:t>
              </a:r>
              <a:endParaRPr lang="fr-FR" sz="1200">
                <a:solidFill>
                  <a:schemeClr val="bg1"/>
                </a:solidFill>
                <a:latin typeface="Poppins Light" panose="00000400000000000000" pitchFamily="2" charset="0"/>
                <a:cs typeface="Poppins Light" panose="00000400000000000000" pitchFamily="2" charset="0"/>
              </a:endParaRPr>
            </a:p>
          </p:txBody>
        </p:sp>
      </p:grpSp>
      <p:grpSp>
        <p:nvGrpSpPr>
          <p:cNvPr id="28" name="Groupe 27">
            <a:extLst>
              <a:ext uri="{FF2B5EF4-FFF2-40B4-BE49-F238E27FC236}">
                <a16:creationId xmlns:a16="http://schemas.microsoft.com/office/drawing/2014/main" id="{B9A7E878-5536-C59D-4A40-E73CE630B822}"/>
              </a:ext>
            </a:extLst>
          </p:cNvPr>
          <p:cNvGrpSpPr/>
          <p:nvPr/>
        </p:nvGrpSpPr>
        <p:grpSpPr>
          <a:xfrm>
            <a:off x="2382154" y="670236"/>
            <a:ext cx="1571437" cy="2117840"/>
            <a:chOff x="2793917" y="732385"/>
            <a:chExt cx="1571437" cy="2117840"/>
          </a:xfrm>
        </p:grpSpPr>
        <p:pic>
          <p:nvPicPr>
            <p:cNvPr id="10" name="Picture 6">
              <a:extLst>
                <a:ext uri="{FF2B5EF4-FFF2-40B4-BE49-F238E27FC236}">
                  <a16:creationId xmlns:a16="http://schemas.microsoft.com/office/drawing/2014/main" id="{BDE72782-3556-59C1-2ABB-0693604F3B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91" t="8479" r="499" b="39373"/>
            <a:stretch/>
          </p:blipFill>
          <p:spPr bwMode="auto">
            <a:xfrm>
              <a:off x="2867878" y="732385"/>
              <a:ext cx="1497476" cy="1486209"/>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0614EC0D-7D67-D50E-19FF-E6485C5C0288}"/>
                </a:ext>
              </a:extLst>
            </p:cNvPr>
            <p:cNvSpPr txBox="1"/>
            <p:nvPr/>
          </p:nvSpPr>
          <p:spPr>
            <a:xfrm>
              <a:off x="2793917" y="2204920"/>
              <a:ext cx="1392204" cy="645305"/>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Andy DEGBEGNI</a:t>
              </a:r>
              <a:endParaRPr lang="fr-FR" sz="1200">
                <a:solidFill>
                  <a:schemeClr val="bg1"/>
                </a:solidFill>
                <a:latin typeface="Poppins Light" panose="00000400000000000000" pitchFamily="2" charset="0"/>
                <a:cs typeface="Poppins Light" panose="00000400000000000000" pitchFamily="2" charset="0"/>
              </a:endParaRPr>
            </a:p>
          </p:txBody>
        </p:sp>
      </p:grpSp>
      <p:grpSp>
        <p:nvGrpSpPr>
          <p:cNvPr id="24" name="Groupe 23">
            <a:extLst>
              <a:ext uri="{FF2B5EF4-FFF2-40B4-BE49-F238E27FC236}">
                <a16:creationId xmlns:a16="http://schemas.microsoft.com/office/drawing/2014/main" id="{219BEC55-3F66-970D-2B40-695A0B718B48}"/>
              </a:ext>
            </a:extLst>
          </p:cNvPr>
          <p:cNvGrpSpPr/>
          <p:nvPr/>
        </p:nvGrpSpPr>
        <p:grpSpPr>
          <a:xfrm>
            <a:off x="10063240" y="650545"/>
            <a:ext cx="1532814" cy="2105551"/>
            <a:chOff x="9464774" y="717763"/>
            <a:chExt cx="1532814" cy="2105551"/>
          </a:xfrm>
        </p:grpSpPr>
        <p:pic>
          <p:nvPicPr>
            <p:cNvPr id="15" name="Picture 8">
              <a:extLst>
                <a:ext uri="{FF2B5EF4-FFF2-40B4-BE49-F238E27FC236}">
                  <a16:creationId xmlns:a16="http://schemas.microsoft.com/office/drawing/2014/main" id="{2B53A634-F5F7-3A3F-CB28-0D04F33B6C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0629"/>
            <a:stretch/>
          </p:blipFill>
          <p:spPr bwMode="auto">
            <a:xfrm>
              <a:off x="9464774" y="717763"/>
              <a:ext cx="1532814" cy="1520776"/>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9FB3290E-6D6D-0286-57F3-5D05939BD43B}"/>
                </a:ext>
              </a:extLst>
            </p:cNvPr>
            <p:cNvSpPr txBox="1"/>
            <p:nvPr/>
          </p:nvSpPr>
          <p:spPr>
            <a:xfrm>
              <a:off x="9530769" y="2238539"/>
              <a:ext cx="1355664" cy="584775"/>
            </a:xfrm>
            <a:prstGeom prst="rect">
              <a:avLst/>
            </a:prstGeom>
            <a:noFill/>
          </p:spPr>
          <p:txBody>
            <a:bodyPr wrap="square">
              <a:spAutoFit/>
            </a:bodyPr>
            <a:lstStyle/>
            <a:p>
              <a:pPr>
                <a:spcAft>
                  <a:spcPts val="1000"/>
                </a:spcAft>
              </a:pPr>
              <a:r>
                <a:rPr lang="fr-FR" sz="1600">
                  <a:solidFill>
                    <a:schemeClr val="bg1"/>
                  </a:solidFill>
                  <a:latin typeface="Poppins Bold" panose="00000800000000000000" pitchFamily="2" charset="0"/>
                  <a:cs typeface="Poppins Bold" panose="00000800000000000000" pitchFamily="2" charset="0"/>
                </a:rPr>
                <a:t>Emilien VESIN</a:t>
              </a:r>
              <a:endParaRPr lang="fr-FR" sz="1200">
                <a:solidFill>
                  <a:schemeClr val="bg1"/>
                </a:solidFill>
                <a:latin typeface="Poppins Light" panose="00000400000000000000" pitchFamily="2" charset="0"/>
                <a:cs typeface="Poppins Light" panose="00000400000000000000" pitchFamily="2" charset="0"/>
              </a:endParaRPr>
            </a:p>
          </p:txBody>
        </p:sp>
      </p:grpSp>
      <p:grpSp>
        <p:nvGrpSpPr>
          <p:cNvPr id="27" name="Groupe 26">
            <a:extLst>
              <a:ext uri="{FF2B5EF4-FFF2-40B4-BE49-F238E27FC236}">
                <a16:creationId xmlns:a16="http://schemas.microsoft.com/office/drawing/2014/main" id="{6323742C-70A3-7086-D634-EE6D8EEF31CE}"/>
              </a:ext>
            </a:extLst>
          </p:cNvPr>
          <p:cNvGrpSpPr/>
          <p:nvPr/>
        </p:nvGrpSpPr>
        <p:grpSpPr>
          <a:xfrm>
            <a:off x="4314895" y="663103"/>
            <a:ext cx="1513509" cy="2132106"/>
            <a:chOff x="4503059" y="732385"/>
            <a:chExt cx="1513509" cy="2132106"/>
          </a:xfrm>
        </p:grpSpPr>
        <p:pic>
          <p:nvPicPr>
            <p:cNvPr id="16" name="Picture 6">
              <a:extLst>
                <a:ext uri="{FF2B5EF4-FFF2-40B4-BE49-F238E27FC236}">
                  <a16:creationId xmlns:a16="http://schemas.microsoft.com/office/drawing/2014/main" id="{1E9A0862-AC32-2879-0AF5-EFA5B41312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6403" b="9790"/>
            <a:stretch/>
          </p:blipFill>
          <p:spPr bwMode="auto">
            <a:xfrm>
              <a:off x="4503059" y="732385"/>
              <a:ext cx="1513509" cy="1486209"/>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1D69A72B-8530-3207-86C2-EE2F904BACAE}"/>
                </a:ext>
              </a:extLst>
            </p:cNvPr>
            <p:cNvSpPr txBox="1"/>
            <p:nvPr/>
          </p:nvSpPr>
          <p:spPr>
            <a:xfrm>
              <a:off x="4532882" y="2219186"/>
              <a:ext cx="1247845" cy="645305"/>
            </a:xfrm>
            <a:prstGeom prst="rect">
              <a:avLst/>
            </a:prstGeom>
            <a:noFill/>
          </p:spPr>
          <p:txBody>
            <a:bodyPr wrap="square">
              <a:spAutoFit/>
            </a:bodyPr>
            <a:lstStyle/>
            <a:p>
              <a:pPr>
                <a:lnSpc>
                  <a:spcPct val="115000"/>
                </a:lnSpc>
                <a:spcAft>
                  <a:spcPts val="1000"/>
                </a:spcAft>
              </a:pPr>
              <a:r>
                <a:rPr lang="fr-FR" sz="1600">
                  <a:solidFill>
                    <a:schemeClr val="bg1"/>
                  </a:solidFill>
                  <a:latin typeface="Poppins Bold" panose="00000800000000000000" pitchFamily="2" charset="0"/>
                  <a:cs typeface="Poppins Bold" panose="00000800000000000000" pitchFamily="2" charset="0"/>
                </a:rPr>
                <a:t>Elio GENSON</a:t>
              </a:r>
              <a:endParaRPr lang="fr-FR" sz="1200">
                <a:solidFill>
                  <a:schemeClr val="bg1"/>
                </a:solidFill>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2529402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Ellipse 62">
            <a:extLst>
              <a:ext uri="{FF2B5EF4-FFF2-40B4-BE49-F238E27FC236}">
                <a16:creationId xmlns:a16="http://schemas.microsoft.com/office/drawing/2014/main" id="{1C9FA9E6-C8FE-2587-7A5C-202790BBC736}"/>
              </a:ext>
            </a:extLst>
          </p:cNvPr>
          <p:cNvSpPr/>
          <p:nvPr/>
        </p:nvSpPr>
        <p:spPr>
          <a:xfrm>
            <a:off x="1695237" y="2518092"/>
            <a:ext cx="9750174" cy="4803819"/>
          </a:xfrm>
          <a:prstGeom prst="ellipse">
            <a:avLst/>
          </a:prstGeom>
          <a:noFill/>
          <a:ln w="762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Graphique 38" descr="Écran avec un remplissage uni">
            <a:extLst>
              <a:ext uri="{FF2B5EF4-FFF2-40B4-BE49-F238E27FC236}">
                <a16:creationId xmlns:a16="http://schemas.microsoft.com/office/drawing/2014/main" id="{D2CB5B8F-E6FC-7959-1807-B3C1C9A61D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78" y="1313358"/>
            <a:ext cx="2409467" cy="2409467"/>
          </a:xfrm>
          <a:prstGeom prst="rect">
            <a:avLst/>
          </a:prstGeom>
          <a:effectLst/>
        </p:spPr>
      </p:pic>
      <p:sp>
        <p:nvSpPr>
          <p:cNvPr id="59" name="Ellipse 58">
            <a:extLst>
              <a:ext uri="{FF2B5EF4-FFF2-40B4-BE49-F238E27FC236}">
                <a16:creationId xmlns:a16="http://schemas.microsoft.com/office/drawing/2014/main" id="{9F0C6B56-4E22-EA7F-3799-14878AA84153}"/>
              </a:ext>
            </a:extLst>
          </p:cNvPr>
          <p:cNvSpPr/>
          <p:nvPr/>
        </p:nvSpPr>
        <p:spPr>
          <a:xfrm>
            <a:off x="1243173" y="2059717"/>
            <a:ext cx="10663987" cy="5605927"/>
          </a:xfrm>
          <a:prstGeom prst="ellipse">
            <a:avLst/>
          </a:prstGeom>
          <a:noFill/>
          <a:ln w="762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C29EAD8C-8E74-091E-C6B8-D43A8C954861}"/>
              </a:ext>
            </a:extLst>
          </p:cNvPr>
          <p:cNvSpPr txBox="1"/>
          <p:nvPr/>
        </p:nvSpPr>
        <p:spPr>
          <a:xfrm>
            <a:off x="675965" y="774698"/>
            <a:ext cx="10316249" cy="800219"/>
          </a:xfrm>
          <a:prstGeom prst="rect">
            <a:avLst/>
          </a:prstGeom>
          <a:noFill/>
        </p:spPr>
        <p:txBody>
          <a:bodyPr wrap="square" rtlCol="0">
            <a:spAutoFit/>
          </a:bodyPr>
          <a:lstStyle/>
          <a:p>
            <a:r>
              <a:rPr lang="fr-FR" sz="1400">
                <a:solidFill>
                  <a:srgbClr val="FF0000"/>
                </a:solidFill>
                <a:latin typeface="Poppins Bold" panose="00000800000000000000" pitchFamily="2" charset="0"/>
                <a:cs typeface="Poppins Bold" panose="00000800000000000000" pitchFamily="2" charset="0"/>
              </a:rPr>
              <a:t>Démonstration</a:t>
            </a:r>
          </a:p>
          <a:p>
            <a:r>
              <a:rPr lang="fr-FR" sz="3200">
                <a:latin typeface="Poppins Bold" panose="00000800000000000000" pitchFamily="2" charset="0"/>
                <a:cs typeface="Poppins Bold" panose="00000800000000000000" pitchFamily="2" charset="0"/>
              </a:rPr>
              <a:t>Maintenant place à la démonstration !</a:t>
            </a:r>
          </a:p>
        </p:txBody>
      </p:sp>
      <p:pic>
        <p:nvPicPr>
          <p:cNvPr id="40" name="Graphique 39" descr="Processeur avec un remplissage uni">
            <a:extLst>
              <a:ext uri="{FF2B5EF4-FFF2-40B4-BE49-F238E27FC236}">
                <a16:creationId xmlns:a16="http://schemas.microsoft.com/office/drawing/2014/main" id="{4E4028EE-E223-CE62-9B71-0F3E97758C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4489" y="3961342"/>
            <a:ext cx="1756134" cy="1756134"/>
          </a:xfrm>
          <a:prstGeom prst="rect">
            <a:avLst/>
          </a:prstGeom>
        </p:spPr>
      </p:pic>
      <p:sp>
        <p:nvSpPr>
          <p:cNvPr id="41" name="ZoneTexte 40">
            <a:extLst>
              <a:ext uri="{FF2B5EF4-FFF2-40B4-BE49-F238E27FC236}">
                <a16:creationId xmlns:a16="http://schemas.microsoft.com/office/drawing/2014/main" id="{1B5460C3-8674-BC4B-021C-C403629016DC}"/>
              </a:ext>
            </a:extLst>
          </p:cNvPr>
          <p:cNvSpPr txBox="1"/>
          <p:nvPr/>
        </p:nvSpPr>
        <p:spPr>
          <a:xfrm>
            <a:off x="6746414" y="4397148"/>
            <a:ext cx="1489510" cy="369332"/>
          </a:xfrm>
          <a:prstGeom prst="rect">
            <a:avLst/>
          </a:prstGeom>
          <a:noFill/>
        </p:spPr>
        <p:txBody>
          <a:bodyPr wrap="none" rtlCol="0">
            <a:spAutoFit/>
          </a:bodyPr>
          <a:lstStyle/>
          <a:p>
            <a:r>
              <a:rPr lang="fr-FR">
                <a:solidFill>
                  <a:srgbClr val="3399FF"/>
                </a:solidFill>
                <a:latin typeface="Poppins Bold" panose="00000800000000000000" pitchFamily="2" charset="0"/>
                <a:cs typeface="Poppins Bold" panose="00000800000000000000" pitchFamily="2" charset="0"/>
              </a:rPr>
              <a:t>Bus virtuel</a:t>
            </a:r>
          </a:p>
        </p:txBody>
      </p:sp>
      <p:cxnSp>
        <p:nvCxnSpPr>
          <p:cNvPr id="42" name="Connecteur : en angle 41">
            <a:extLst>
              <a:ext uri="{FF2B5EF4-FFF2-40B4-BE49-F238E27FC236}">
                <a16:creationId xmlns:a16="http://schemas.microsoft.com/office/drawing/2014/main" id="{893CDDAC-DBF2-8B31-9E05-05460D95C665}"/>
              </a:ext>
            </a:extLst>
          </p:cNvPr>
          <p:cNvCxnSpPr>
            <a:cxnSpLocks/>
          </p:cNvCxnSpPr>
          <p:nvPr/>
        </p:nvCxnSpPr>
        <p:spPr>
          <a:xfrm>
            <a:off x="4622285" y="4847491"/>
            <a:ext cx="1498612" cy="476983"/>
          </a:xfrm>
          <a:prstGeom prst="bentConnector2">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8AE3B9D2-EA76-054D-8484-AAC82E3F1D24}"/>
              </a:ext>
            </a:extLst>
          </p:cNvPr>
          <p:cNvCxnSpPr>
            <a:cxnSpLocks/>
          </p:cNvCxnSpPr>
          <p:nvPr/>
        </p:nvCxnSpPr>
        <p:spPr>
          <a:xfrm>
            <a:off x="4622285" y="4847491"/>
            <a:ext cx="3377491" cy="476982"/>
          </a:xfrm>
          <a:prstGeom prst="bentConnector2">
            <a:avLst/>
          </a:prstGeom>
          <a:solidFill>
            <a:srgbClr val="45A5ED"/>
          </a:solidFill>
          <a:ln w="76200" cap="flat" cmpd="sng" algn="ctr">
            <a:solidFill>
              <a:srgbClr val="3399FF"/>
            </a:solidFill>
            <a:prstDash val="solid"/>
            <a:miter lim="800000"/>
          </a:ln>
          <a:effectLst/>
        </p:spPr>
      </p:cxnSp>
      <p:sp>
        <p:nvSpPr>
          <p:cNvPr id="44" name="ZoneTexte 43">
            <a:extLst>
              <a:ext uri="{FF2B5EF4-FFF2-40B4-BE49-F238E27FC236}">
                <a16:creationId xmlns:a16="http://schemas.microsoft.com/office/drawing/2014/main" id="{F5F1FD79-6716-0D68-13E6-AE8E079F53AF}"/>
              </a:ext>
            </a:extLst>
          </p:cNvPr>
          <p:cNvSpPr txBox="1"/>
          <p:nvPr/>
        </p:nvSpPr>
        <p:spPr>
          <a:xfrm>
            <a:off x="8350296" y="4521445"/>
            <a:ext cx="457176" cy="523220"/>
          </a:xfrm>
          <a:prstGeom prst="rect">
            <a:avLst/>
          </a:prstGeom>
          <a:noFill/>
        </p:spPr>
        <p:txBody>
          <a:bodyPr wrap="none" rtlCol="0">
            <a:spAutoFit/>
          </a:bodyPr>
          <a:lstStyle/>
          <a:p>
            <a:r>
              <a:rPr lang="fr-FR" sz="2800">
                <a:solidFill>
                  <a:srgbClr val="3399FF"/>
                </a:solidFill>
                <a:latin typeface="Poppins Bold" panose="00000800000000000000" pitchFamily="2" charset="0"/>
                <a:cs typeface="Poppins Bold" panose="00000800000000000000" pitchFamily="2" charset="0"/>
              </a:rPr>
              <a:t>…</a:t>
            </a:r>
          </a:p>
        </p:txBody>
      </p:sp>
      <p:cxnSp>
        <p:nvCxnSpPr>
          <p:cNvPr id="45" name="Connecteur : en angle 44">
            <a:extLst>
              <a:ext uri="{FF2B5EF4-FFF2-40B4-BE49-F238E27FC236}">
                <a16:creationId xmlns:a16="http://schemas.microsoft.com/office/drawing/2014/main" id="{7C999EBB-7903-0CE6-6854-C27B69C4742F}"/>
              </a:ext>
            </a:extLst>
          </p:cNvPr>
          <p:cNvCxnSpPr>
            <a:cxnSpLocks/>
          </p:cNvCxnSpPr>
          <p:nvPr/>
        </p:nvCxnSpPr>
        <p:spPr>
          <a:xfrm>
            <a:off x="9120515" y="4806175"/>
            <a:ext cx="1964845" cy="518297"/>
          </a:xfrm>
          <a:prstGeom prst="bentConnector3">
            <a:avLst>
              <a:gd name="adj1" fmla="val 100278"/>
            </a:avLst>
          </a:prstGeom>
          <a:ln w="76200">
            <a:solidFill>
              <a:srgbClr val="3399FF"/>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0F3B4D43-8338-9717-9789-ECF8DD2194B9}"/>
              </a:ext>
            </a:extLst>
          </p:cNvPr>
          <p:cNvSpPr txBox="1"/>
          <p:nvPr/>
        </p:nvSpPr>
        <p:spPr>
          <a:xfrm>
            <a:off x="2326270" y="1811859"/>
            <a:ext cx="631904" cy="369332"/>
          </a:xfrm>
          <a:prstGeom prst="rect">
            <a:avLst/>
          </a:prstGeom>
          <a:noFill/>
        </p:spPr>
        <p:txBody>
          <a:bodyPr wrap="none" rtlCol="0">
            <a:spAutoFit/>
          </a:bodyPr>
          <a:lstStyle/>
          <a:p>
            <a:r>
              <a:rPr lang="fr-FR">
                <a:solidFill>
                  <a:srgbClr val="14D6A8"/>
                </a:solidFill>
                <a:latin typeface="Poppins Bold" panose="00000800000000000000" pitchFamily="2" charset="0"/>
                <a:cs typeface="Poppins Bold" panose="00000800000000000000" pitchFamily="2" charset="0"/>
              </a:rPr>
              <a:t>IHM</a:t>
            </a:r>
          </a:p>
        </p:txBody>
      </p:sp>
      <p:pic>
        <p:nvPicPr>
          <p:cNvPr id="47" name="Graphique 46" descr="Engrenage avec un remplissage uni">
            <a:extLst>
              <a:ext uri="{FF2B5EF4-FFF2-40B4-BE49-F238E27FC236}">
                <a16:creationId xmlns:a16="http://schemas.microsoft.com/office/drawing/2014/main" id="{CE869770-23BE-909C-92EA-4E6509B820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9719" y="5046818"/>
            <a:ext cx="1582355" cy="1582355"/>
          </a:xfrm>
          <a:prstGeom prst="rect">
            <a:avLst/>
          </a:prstGeom>
        </p:spPr>
      </p:pic>
      <p:pic>
        <p:nvPicPr>
          <p:cNvPr id="48" name="Graphique 47" descr="Engrenage avec un remplissage uni">
            <a:extLst>
              <a:ext uri="{FF2B5EF4-FFF2-40B4-BE49-F238E27FC236}">
                <a16:creationId xmlns:a16="http://schemas.microsoft.com/office/drawing/2014/main" id="{20FAAF05-9937-7903-21F1-5415B3F0A0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5117" y="5044665"/>
            <a:ext cx="1582355" cy="1582355"/>
          </a:xfrm>
          <a:prstGeom prst="rect">
            <a:avLst/>
          </a:prstGeom>
        </p:spPr>
      </p:pic>
      <p:pic>
        <p:nvPicPr>
          <p:cNvPr id="49" name="Graphique 48" descr="Engrenage avec un remplissage uni">
            <a:extLst>
              <a:ext uri="{FF2B5EF4-FFF2-40B4-BE49-F238E27FC236}">
                <a16:creationId xmlns:a16="http://schemas.microsoft.com/office/drawing/2014/main" id="{2DEE2BE3-70F1-8F68-3434-30CD2E8CEC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4183" y="5024075"/>
            <a:ext cx="1582355" cy="1582355"/>
          </a:xfrm>
          <a:prstGeom prst="rect">
            <a:avLst/>
          </a:prstGeom>
        </p:spPr>
      </p:pic>
      <p:sp>
        <p:nvSpPr>
          <p:cNvPr id="50" name="ZoneTexte 49">
            <a:extLst>
              <a:ext uri="{FF2B5EF4-FFF2-40B4-BE49-F238E27FC236}">
                <a16:creationId xmlns:a16="http://schemas.microsoft.com/office/drawing/2014/main" id="{AA2B0A4C-93B7-F5C0-72E9-7E8ED703C1A6}"/>
              </a:ext>
            </a:extLst>
          </p:cNvPr>
          <p:cNvSpPr txBox="1"/>
          <p:nvPr/>
        </p:nvSpPr>
        <p:spPr>
          <a:xfrm>
            <a:off x="8807472" y="5512677"/>
            <a:ext cx="1582355" cy="646331"/>
          </a:xfrm>
          <a:prstGeom prst="rect">
            <a:avLst/>
          </a:prstGeom>
          <a:noFill/>
        </p:spPr>
        <p:txBody>
          <a:bodyPr wrap="square" rtlCol="0">
            <a:spAutoFit/>
          </a:bodyPr>
          <a:lstStyle/>
          <a:p>
            <a:r>
              <a:rPr lang="fr-FR">
                <a:solidFill>
                  <a:srgbClr val="755DD9"/>
                </a:solidFill>
                <a:latin typeface="Poppins Bold" panose="00000800000000000000" pitchFamily="2" charset="0"/>
                <a:cs typeface="Poppins Bold" panose="00000800000000000000" pitchFamily="2" charset="0"/>
              </a:rPr>
              <a:t>Moteur de recherche</a:t>
            </a:r>
          </a:p>
        </p:txBody>
      </p:sp>
      <p:sp>
        <p:nvSpPr>
          <p:cNvPr id="51" name="ZoneTexte 50">
            <a:extLst>
              <a:ext uri="{FF2B5EF4-FFF2-40B4-BE49-F238E27FC236}">
                <a16:creationId xmlns:a16="http://schemas.microsoft.com/office/drawing/2014/main" id="{610E086C-0C15-922E-F84C-BC4789EFDB3C}"/>
              </a:ext>
            </a:extLst>
          </p:cNvPr>
          <p:cNvSpPr txBox="1"/>
          <p:nvPr/>
        </p:nvSpPr>
        <p:spPr>
          <a:xfrm>
            <a:off x="1457970" y="4654743"/>
            <a:ext cx="1468672" cy="369332"/>
          </a:xfrm>
          <a:prstGeom prst="rect">
            <a:avLst/>
          </a:prstGeom>
          <a:noFill/>
        </p:spPr>
        <p:txBody>
          <a:bodyPr wrap="none" rtlCol="0">
            <a:spAutoFit/>
          </a:bodyPr>
          <a:lstStyle/>
          <a:p>
            <a:r>
              <a:rPr lang="fr-FR">
                <a:solidFill>
                  <a:srgbClr val="FF9900"/>
                </a:solidFill>
                <a:latin typeface="Poppins Bold" panose="00000800000000000000" pitchFamily="2" charset="0"/>
                <a:cs typeface="Poppins Bold" panose="00000800000000000000" pitchFamily="2" charset="0"/>
              </a:rPr>
              <a:t>Contrôleur</a:t>
            </a:r>
          </a:p>
        </p:txBody>
      </p:sp>
      <p:sp>
        <p:nvSpPr>
          <p:cNvPr id="6" name="ZoneTexte 5">
            <a:extLst>
              <a:ext uri="{FF2B5EF4-FFF2-40B4-BE49-F238E27FC236}">
                <a16:creationId xmlns:a16="http://schemas.microsoft.com/office/drawing/2014/main" id="{EF58D0E9-08A8-3DCE-3501-6E42A7FE9BB2}"/>
              </a:ext>
            </a:extLst>
          </p:cNvPr>
          <p:cNvSpPr txBox="1"/>
          <p:nvPr/>
        </p:nvSpPr>
        <p:spPr>
          <a:xfrm>
            <a:off x="8407347" y="1636472"/>
            <a:ext cx="4116100" cy="461665"/>
          </a:xfrm>
          <a:prstGeom prst="rect">
            <a:avLst/>
          </a:prstGeom>
          <a:noFill/>
        </p:spPr>
        <p:txBody>
          <a:bodyPr wrap="square">
            <a:spAutoFit/>
          </a:bodyPr>
          <a:lstStyle/>
          <a:p>
            <a:r>
              <a:rPr lang="fr-FR" sz="2400">
                <a:latin typeface="Poppins Bold" panose="00000800000000000000" pitchFamily="2" charset="0"/>
                <a:cs typeface="Poppins Bold" panose="00000800000000000000" pitchFamily="2" charset="0"/>
              </a:rPr>
              <a:t>Malheureusement …</a:t>
            </a:r>
          </a:p>
        </p:txBody>
      </p:sp>
      <p:sp>
        <p:nvSpPr>
          <p:cNvPr id="61" name="Ellipse 60">
            <a:extLst>
              <a:ext uri="{FF2B5EF4-FFF2-40B4-BE49-F238E27FC236}">
                <a16:creationId xmlns:a16="http://schemas.microsoft.com/office/drawing/2014/main" id="{B3D78385-0FFE-C115-7764-79CC0EA3FBBC}"/>
              </a:ext>
            </a:extLst>
          </p:cNvPr>
          <p:cNvSpPr/>
          <p:nvPr/>
        </p:nvSpPr>
        <p:spPr>
          <a:xfrm>
            <a:off x="1457970" y="2217016"/>
            <a:ext cx="10245593" cy="5289586"/>
          </a:xfrm>
          <a:prstGeom prst="ellipse">
            <a:avLst/>
          </a:prstGeom>
          <a:noFill/>
          <a:ln w="76200">
            <a:solidFill>
              <a:srgbClr val="755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Picture 6" descr="IntelliJ IDEA — Wikipédia">
            <a:extLst>
              <a:ext uri="{FF2B5EF4-FFF2-40B4-BE49-F238E27FC236}">
                <a16:creationId xmlns:a16="http://schemas.microsoft.com/office/drawing/2014/main" id="{24976F94-1B7E-4A98-C8FE-7FCBD090BA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144" y="1951426"/>
            <a:ext cx="864754" cy="8647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59E4A82-FB24-ADF2-39EA-E924676BFE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1181" y="2217015"/>
            <a:ext cx="1402802" cy="140280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3">
            <a:extLst>
              <a:ext uri="{FF2B5EF4-FFF2-40B4-BE49-F238E27FC236}">
                <a16:creationId xmlns:a16="http://schemas.microsoft.com/office/drawing/2014/main" id="{6D20D13E-A368-F90D-88E7-B0DCF1BCFFF3}"/>
              </a:ext>
            </a:extLst>
          </p:cNvPr>
          <p:cNvSpPr>
            <a:spLocks noGrp="1"/>
          </p:cNvSpPr>
          <p:nvPr>
            <p:ph type="sldNum" sz="quarter" idx="12"/>
          </p:nvPr>
        </p:nvSpPr>
        <p:spPr>
          <a:xfrm>
            <a:off x="8610600" y="6356350"/>
            <a:ext cx="2743200" cy="365125"/>
          </a:xfrm>
        </p:spPr>
        <p:txBody>
          <a:bodyPr/>
          <a:lstStyle/>
          <a:p>
            <a:fld id="{2699CF7E-55C1-48B1-AF76-DBA297E1C479}" type="slidenum">
              <a:rPr lang="fr-FR" smtClean="0"/>
              <a:t>34</a:t>
            </a:fld>
            <a:endParaRPr lang="fr-FR"/>
          </a:p>
        </p:txBody>
      </p:sp>
    </p:spTree>
    <p:extLst>
      <p:ext uri="{BB962C8B-B14F-4D97-AF65-F5344CB8AC3E}">
        <p14:creationId xmlns:p14="http://schemas.microsoft.com/office/powerpoint/2010/main" val="1894749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7643C7E-48F9-DDF1-A58F-8D55D327D7D9}"/>
              </a:ext>
            </a:extLst>
          </p:cNvPr>
          <p:cNvSpPr txBox="1"/>
          <p:nvPr/>
        </p:nvSpPr>
        <p:spPr>
          <a:xfrm>
            <a:off x="742515" y="907332"/>
            <a:ext cx="998644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Notre organisation interne</a:t>
            </a:r>
          </a:p>
        </p:txBody>
      </p:sp>
      <p:sp>
        <p:nvSpPr>
          <p:cNvPr id="3" name="Espace réservé du numéro de diapositive 2">
            <a:extLst>
              <a:ext uri="{FF2B5EF4-FFF2-40B4-BE49-F238E27FC236}">
                <a16:creationId xmlns:a16="http://schemas.microsoft.com/office/drawing/2014/main" id="{AB4F68BE-AB62-F17F-6CA1-4D4F068F19A5}"/>
              </a:ext>
            </a:extLst>
          </p:cNvPr>
          <p:cNvSpPr>
            <a:spLocks noGrp="1"/>
          </p:cNvSpPr>
          <p:nvPr>
            <p:ph type="sldNum" sz="quarter" idx="12"/>
          </p:nvPr>
        </p:nvSpPr>
        <p:spPr/>
        <p:txBody>
          <a:bodyPr/>
          <a:lstStyle/>
          <a:p>
            <a:fld id="{2699CF7E-55C1-48B1-AF76-DBA297E1C479}" type="slidenum">
              <a:rPr lang="fr-FR" smtClean="0"/>
              <a:t>4</a:t>
            </a:fld>
            <a:endParaRPr lang="fr-FR"/>
          </a:p>
        </p:txBody>
      </p:sp>
      <p:pic>
        <p:nvPicPr>
          <p:cNvPr id="9" name="Graphique 8" descr="Badge 1 avec un remplissage uni">
            <a:extLst>
              <a:ext uri="{FF2B5EF4-FFF2-40B4-BE49-F238E27FC236}">
                <a16:creationId xmlns:a16="http://schemas.microsoft.com/office/drawing/2014/main" id="{405E2D74-9B19-C6E0-852D-9D9382E2F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05" y="1779695"/>
            <a:ext cx="830997" cy="830997"/>
          </a:xfrm>
          <a:prstGeom prst="rect">
            <a:avLst/>
          </a:prstGeom>
        </p:spPr>
      </p:pic>
      <p:pic>
        <p:nvPicPr>
          <p:cNvPr id="11" name="Graphique 10" descr="Badge avec un remplissage uni">
            <a:extLst>
              <a:ext uri="{FF2B5EF4-FFF2-40B4-BE49-F238E27FC236}">
                <a16:creationId xmlns:a16="http://schemas.microsoft.com/office/drawing/2014/main" id="{6CE04DDB-572D-2C0B-9738-246CFA3C94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511" y="1766264"/>
            <a:ext cx="830996" cy="830996"/>
          </a:xfrm>
          <a:prstGeom prst="rect">
            <a:avLst/>
          </a:prstGeom>
        </p:spPr>
      </p:pic>
      <p:pic>
        <p:nvPicPr>
          <p:cNvPr id="13" name="Graphique 12" descr="Badge 3 avec un remplissage uni">
            <a:extLst>
              <a:ext uri="{FF2B5EF4-FFF2-40B4-BE49-F238E27FC236}">
                <a16:creationId xmlns:a16="http://schemas.microsoft.com/office/drawing/2014/main" id="{8E872157-2C97-DC42-CBC8-B0364D2B4F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7264" y="1738329"/>
            <a:ext cx="830995" cy="830995"/>
          </a:xfrm>
          <a:prstGeom prst="rect">
            <a:avLst/>
          </a:prstGeom>
        </p:spPr>
      </p:pic>
      <p:pic>
        <p:nvPicPr>
          <p:cNvPr id="15" name="Graphique 14" descr="Badge 4 avec un remplissage uni">
            <a:extLst>
              <a:ext uri="{FF2B5EF4-FFF2-40B4-BE49-F238E27FC236}">
                <a16:creationId xmlns:a16="http://schemas.microsoft.com/office/drawing/2014/main" id="{65576FEB-EF7B-EC3B-EB52-BFDB0E2FBE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93844" y="1706304"/>
            <a:ext cx="830995" cy="830995"/>
          </a:xfrm>
          <a:prstGeom prst="rect">
            <a:avLst/>
          </a:prstGeom>
        </p:spPr>
      </p:pic>
      <p:sp>
        <p:nvSpPr>
          <p:cNvPr id="18" name="ZoneTexte 17">
            <a:extLst>
              <a:ext uri="{FF2B5EF4-FFF2-40B4-BE49-F238E27FC236}">
                <a16:creationId xmlns:a16="http://schemas.microsoft.com/office/drawing/2014/main" id="{3409CD8C-EDBF-CC46-6C32-EC665536396D}"/>
              </a:ext>
            </a:extLst>
          </p:cNvPr>
          <p:cNvSpPr txBox="1"/>
          <p:nvPr/>
        </p:nvSpPr>
        <p:spPr>
          <a:xfrm>
            <a:off x="352291" y="2610692"/>
            <a:ext cx="223548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Planification</a:t>
            </a:r>
            <a:endParaRPr lang="fr-FR" sz="1600">
              <a:solidFill>
                <a:srgbClr val="5D3FC9"/>
              </a:solidFill>
              <a:latin typeface="Poppins Light" panose="00000400000000000000" pitchFamily="2" charset="0"/>
              <a:cs typeface="Poppins Light" panose="00000400000000000000" pitchFamily="2" charset="0"/>
            </a:endParaRPr>
          </a:p>
        </p:txBody>
      </p:sp>
      <p:sp>
        <p:nvSpPr>
          <p:cNvPr id="19" name="ZoneTexte 18">
            <a:extLst>
              <a:ext uri="{FF2B5EF4-FFF2-40B4-BE49-F238E27FC236}">
                <a16:creationId xmlns:a16="http://schemas.microsoft.com/office/drawing/2014/main" id="{3A9FA28E-EE96-F250-CC61-D55D091348C3}"/>
              </a:ext>
            </a:extLst>
          </p:cNvPr>
          <p:cNvSpPr txBox="1"/>
          <p:nvPr/>
        </p:nvSpPr>
        <p:spPr>
          <a:xfrm>
            <a:off x="3583263" y="2612986"/>
            <a:ext cx="2746316"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Développement</a:t>
            </a:r>
          </a:p>
        </p:txBody>
      </p:sp>
      <p:sp>
        <p:nvSpPr>
          <p:cNvPr id="20" name="ZoneTexte 19">
            <a:extLst>
              <a:ext uri="{FF2B5EF4-FFF2-40B4-BE49-F238E27FC236}">
                <a16:creationId xmlns:a16="http://schemas.microsoft.com/office/drawing/2014/main" id="{387ECFBF-31A6-6F2F-B0B7-7537A26E47C4}"/>
              </a:ext>
            </a:extLst>
          </p:cNvPr>
          <p:cNvSpPr txBox="1"/>
          <p:nvPr/>
        </p:nvSpPr>
        <p:spPr>
          <a:xfrm>
            <a:off x="6612420" y="2610692"/>
            <a:ext cx="263690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Test/Validation</a:t>
            </a:r>
          </a:p>
        </p:txBody>
      </p:sp>
      <p:cxnSp>
        <p:nvCxnSpPr>
          <p:cNvPr id="23" name="Connecteur droit 22">
            <a:extLst>
              <a:ext uri="{FF2B5EF4-FFF2-40B4-BE49-F238E27FC236}">
                <a16:creationId xmlns:a16="http://schemas.microsoft.com/office/drawing/2014/main" id="{2CE11E38-5A92-5DD5-80B9-5863B77235C5}"/>
              </a:ext>
            </a:extLst>
          </p:cNvPr>
          <p:cNvCxnSpPr>
            <a:cxnSpLocks/>
            <a:stCxn id="9" idx="2"/>
          </p:cNvCxnSpPr>
          <p:nvPr/>
        </p:nvCxnSpPr>
        <p:spPr>
          <a:xfrm>
            <a:off x="305494" y="2610692"/>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7B9BFF8B-99B5-CE10-0DDA-2FE70A5EACDE}"/>
              </a:ext>
            </a:extLst>
          </p:cNvPr>
          <p:cNvSpPr txBox="1"/>
          <p:nvPr/>
        </p:nvSpPr>
        <p:spPr>
          <a:xfrm>
            <a:off x="9982200" y="2575842"/>
            <a:ext cx="263690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Déploiement</a:t>
            </a:r>
          </a:p>
        </p:txBody>
      </p:sp>
      <p:cxnSp>
        <p:nvCxnSpPr>
          <p:cNvPr id="1035" name="Connecteur droit 1034">
            <a:extLst>
              <a:ext uri="{FF2B5EF4-FFF2-40B4-BE49-F238E27FC236}">
                <a16:creationId xmlns:a16="http://schemas.microsoft.com/office/drawing/2014/main" id="{CDC8F695-FEE5-087B-07A5-21BF530F20B4}"/>
              </a:ext>
            </a:extLst>
          </p:cNvPr>
          <p:cNvCxnSpPr>
            <a:cxnSpLocks/>
          </p:cNvCxnSpPr>
          <p:nvPr/>
        </p:nvCxnSpPr>
        <p:spPr>
          <a:xfrm>
            <a:off x="3524126" y="2616850"/>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36" name="Connecteur droit 1035">
            <a:extLst>
              <a:ext uri="{FF2B5EF4-FFF2-40B4-BE49-F238E27FC236}">
                <a16:creationId xmlns:a16="http://schemas.microsoft.com/office/drawing/2014/main" id="{F520FDF5-2958-979C-9000-8122F6CFCCDB}"/>
              </a:ext>
            </a:extLst>
          </p:cNvPr>
          <p:cNvCxnSpPr>
            <a:cxnSpLocks/>
          </p:cNvCxnSpPr>
          <p:nvPr/>
        </p:nvCxnSpPr>
        <p:spPr>
          <a:xfrm>
            <a:off x="6552761" y="2610692"/>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37" name="Connecteur droit 1036">
            <a:extLst>
              <a:ext uri="{FF2B5EF4-FFF2-40B4-BE49-F238E27FC236}">
                <a16:creationId xmlns:a16="http://schemas.microsoft.com/office/drawing/2014/main" id="{5181D4B9-A248-79D4-FDDC-3FE0F7B8B912}"/>
              </a:ext>
            </a:extLst>
          </p:cNvPr>
          <p:cNvCxnSpPr>
            <a:cxnSpLocks/>
          </p:cNvCxnSpPr>
          <p:nvPr/>
        </p:nvCxnSpPr>
        <p:spPr>
          <a:xfrm>
            <a:off x="9909341" y="2569324"/>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1029" name="Rectangle : coins arrondis 1028">
            <a:extLst>
              <a:ext uri="{FF2B5EF4-FFF2-40B4-BE49-F238E27FC236}">
                <a16:creationId xmlns:a16="http://schemas.microsoft.com/office/drawing/2014/main" id="{61A217F2-085D-151C-4D2E-C411B76463C3}"/>
              </a:ext>
            </a:extLst>
          </p:cNvPr>
          <p:cNvSpPr/>
          <p:nvPr/>
        </p:nvSpPr>
        <p:spPr>
          <a:xfrm>
            <a:off x="3305616" y="3844983"/>
            <a:ext cx="8886383" cy="565630"/>
          </a:xfrm>
          <a:prstGeom prst="roundRect">
            <a:avLst>
              <a:gd name="adj" fmla="val 50000"/>
            </a:avLst>
          </a:prstGeom>
          <a:solidFill>
            <a:srgbClr val="5D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a:solidFill>
                  <a:schemeClr val="bg1"/>
                </a:solidFill>
                <a:latin typeface="Poppins Bold" panose="00000800000000000000" pitchFamily="2" charset="0"/>
                <a:cs typeface="Poppins Bold" panose="00000800000000000000" pitchFamily="2" charset="0"/>
              </a:rPr>
              <a:t>Versionnage </a:t>
            </a:r>
            <a:r>
              <a:rPr lang="fr-FR" sz="1600">
                <a:solidFill>
                  <a:schemeClr val="bg1"/>
                </a:solidFill>
                <a:latin typeface="Poppins Light" panose="00000400000000000000" pitchFamily="2" charset="0"/>
                <a:cs typeface="Poppins Light" panose="00000400000000000000" pitchFamily="2" charset="0"/>
              </a:rPr>
              <a:t>et le partage de code</a:t>
            </a:r>
          </a:p>
        </p:txBody>
      </p:sp>
      <p:sp>
        <p:nvSpPr>
          <p:cNvPr id="63" name="Rectangle : coins arrondis 62">
            <a:extLst>
              <a:ext uri="{FF2B5EF4-FFF2-40B4-BE49-F238E27FC236}">
                <a16:creationId xmlns:a16="http://schemas.microsoft.com/office/drawing/2014/main" id="{2565ED6F-E3D8-DA02-FF6A-ED906B1B2488}"/>
              </a:ext>
            </a:extLst>
          </p:cNvPr>
          <p:cNvSpPr/>
          <p:nvPr/>
        </p:nvSpPr>
        <p:spPr>
          <a:xfrm>
            <a:off x="3305618" y="5200382"/>
            <a:ext cx="8886382" cy="5656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a:solidFill>
                  <a:schemeClr val="bg1"/>
                </a:solidFill>
                <a:latin typeface="Poppins Light" panose="00000400000000000000" pitchFamily="2" charset="0"/>
                <a:cs typeface="Poppins Light" panose="00000400000000000000" pitchFamily="2" charset="0"/>
              </a:rPr>
              <a:t>Suivi de la </a:t>
            </a:r>
            <a:r>
              <a:rPr lang="fr-FR" sz="1600">
                <a:solidFill>
                  <a:schemeClr val="bg1"/>
                </a:solidFill>
                <a:latin typeface="Poppins Bold" panose="00000800000000000000" pitchFamily="2" charset="0"/>
                <a:cs typeface="Poppins Bold" panose="00000800000000000000" pitchFamily="2" charset="0"/>
              </a:rPr>
              <a:t>progression</a:t>
            </a:r>
            <a:r>
              <a:rPr lang="fr-FR" sz="1600">
                <a:solidFill>
                  <a:schemeClr val="bg1"/>
                </a:solidFill>
                <a:latin typeface="Poppins Light" panose="00000400000000000000" pitchFamily="2" charset="0"/>
                <a:cs typeface="Poppins Light" panose="00000400000000000000" pitchFamily="2" charset="0"/>
              </a:rPr>
              <a:t> des tâches et des étapes du projet</a:t>
            </a:r>
          </a:p>
        </p:txBody>
      </p:sp>
      <p:pic>
        <p:nvPicPr>
          <p:cNvPr id="1028" name="Picture 4">
            <a:extLst>
              <a:ext uri="{FF2B5EF4-FFF2-40B4-BE49-F238E27FC236}">
                <a16:creationId xmlns:a16="http://schemas.microsoft.com/office/drawing/2014/main" id="{B18FF5D6-4664-E575-C1ED-93CF589BE4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4061" y="3918243"/>
            <a:ext cx="401787" cy="401787"/>
          </a:xfrm>
          <a:prstGeom prst="rect">
            <a:avLst/>
          </a:prstGeom>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2865AA2F-982E-74C9-6341-D74EE92229F3}"/>
              </a:ext>
            </a:extLst>
          </p:cNvPr>
          <p:cNvPicPr>
            <a:picLocks noChangeAspect="1" noChangeArrowheads="1"/>
          </p:cNvPicPr>
          <p:nvPr/>
        </p:nvPicPr>
        <p:blipFill rotWithShape="1">
          <a:blip r:embed="rId12">
            <a:lum bright="70000" contrast="-70000"/>
            <a:extLst>
              <a:ext uri="{28A0092B-C50C-407E-A947-70E740481C1C}">
                <a14:useLocalDpi xmlns:a14="http://schemas.microsoft.com/office/drawing/2010/main" val="0"/>
              </a:ext>
            </a:extLst>
          </a:blip>
          <a:srcRect r="77430" b="12540"/>
          <a:stretch/>
        </p:blipFill>
        <p:spPr bwMode="auto">
          <a:xfrm>
            <a:off x="3496443" y="5277437"/>
            <a:ext cx="339405" cy="37556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 coins arrondis 61">
            <a:extLst>
              <a:ext uri="{FF2B5EF4-FFF2-40B4-BE49-F238E27FC236}">
                <a16:creationId xmlns:a16="http://schemas.microsoft.com/office/drawing/2014/main" id="{630666ED-246F-FD11-D4CA-0CFE4CCB97AA}"/>
              </a:ext>
            </a:extLst>
          </p:cNvPr>
          <p:cNvSpPr/>
          <p:nvPr/>
        </p:nvSpPr>
        <p:spPr>
          <a:xfrm>
            <a:off x="3305617" y="4526197"/>
            <a:ext cx="8886383" cy="565630"/>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a:solidFill>
                  <a:schemeClr val="bg1"/>
                </a:solidFill>
                <a:latin typeface="Poppins Bold" panose="00000800000000000000" pitchFamily="2" charset="0"/>
                <a:cs typeface="Poppins Bold" panose="00000800000000000000" pitchFamily="2" charset="0"/>
              </a:rPr>
              <a:t>Communication</a:t>
            </a:r>
            <a:r>
              <a:rPr lang="fr-FR" sz="1600">
                <a:solidFill>
                  <a:schemeClr val="bg1"/>
                </a:solidFill>
                <a:latin typeface="Poppins Light" panose="00000400000000000000" pitchFamily="2" charset="0"/>
                <a:cs typeface="Poppins Light" panose="00000400000000000000" pitchFamily="2" charset="0"/>
              </a:rPr>
              <a:t> et coordination en temps réel entre les membres de l'équipe</a:t>
            </a:r>
          </a:p>
        </p:txBody>
      </p:sp>
      <p:pic>
        <p:nvPicPr>
          <p:cNvPr id="1026" name="Picture 2">
            <a:extLst>
              <a:ext uri="{FF2B5EF4-FFF2-40B4-BE49-F238E27FC236}">
                <a16:creationId xmlns:a16="http://schemas.microsoft.com/office/drawing/2014/main" id="{673D8BF6-3FB5-C9FE-1A1D-F01D237D3DC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3464990" y="4618596"/>
            <a:ext cx="370858" cy="417759"/>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 coins arrondis 1023">
            <a:extLst>
              <a:ext uri="{FF2B5EF4-FFF2-40B4-BE49-F238E27FC236}">
                <a16:creationId xmlns:a16="http://schemas.microsoft.com/office/drawing/2014/main" id="{9DE3F501-25CE-9089-A9E1-4236A8E08246}"/>
              </a:ext>
            </a:extLst>
          </p:cNvPr>
          <p:cNvSpPr/>
          <p:nvPr/>
        </p:nvSpPr>
        <p:spPr>
          <a:xfrm>
            <a:off x="91123" y="3342982"/>
            <a:ext cx="2746316" cy="56563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a:solidFill>
                  <a:schemeClr val="bg1"/>
                </a:solidFill>
                <a:latin typeface="Poppins Bold" panose="00000800000000000000" pitchFamily="2" charset="0"/>
                <a:cs typeface="Poppins Bold" panose="00000800000000000000" pitchFamily="2" charset="0"/>
              </a:rPr>
              <a:t>Calendrier </a:t>
            </a:r>
            <a:r>
              <a:rPr lang="fr-FR" sz="1600">
                <a:solidFill>
                  <a:schemeClr val="bg1"/>
                </a:solidFill>
                <a:latin typeface="Poppins Light" panose="00000400000000000000" pitchFamily="2" charset="0"/>
                <a:cs typeface="Poppins Light" panose="00000400000000000000" pitchFamily="2" charset="0"/>
              </a:rPr>
              <a:t>projet</a:t>
            </a:r>
          </a:p>
        </p:txBody>
      </p:sp>
      <p:pic>
        <p:nvPicPr>
          <p:cNvPr id="1030" name="Picture 6" descr="Mua GanttProject (Unofficial) - Microsoft Store vi-VN">
            <a:extLst>
              <a:ext uri="{FF2B5EF4-FFF2-40B4-BE49-F238E27FC236}">
                <a16:creationId xmlns:a16="http://schemas.microsoft.com/office/drawing/2014/main" id="{FC898572-2ED9-3706-7067-D9A3317C33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990" y="3408862"/>
            <a:ext cx="430271" cy="430271"/>
          </a:xfrm>
          <a:prstGeom prst="rect">
            <a:avLst/>
          </a:prstGeom>
          <a:noFill/>
          <a:extLst>
            <a:ext uri="{909E8E84-426E-40DD-AFC4-6F175D3DCCD1}">
              <a14:hiddenFill xmlns:a14="http://schemas.microsoft.com/office/drawing/2010/main">
                <a:solidFill>
                  <a:srgbClr val="FFFFFF"/>
                </a:solidFill>
              </a14:hiddenFill>
            </a:ext>
          </a:extLst>
        </p:spPr>
      </p:pic>
      <p:sp>
        <p:nvSpPr>
          <p:cNvPr id="1025" name="Rectangle : coins arrondis 1024">
            <a:extLst>
              <a:ext uri="{FF2B5EF4-FFF2-40B4-BE49-F238E27FC236}">
                <a16:creationId xmlns:a16="http://schemas.microsoft.com/office/drawing/2014/main" id="{2ECF0160-6B81-FA35-1F3F-01056396F309}"/>
              </a:ext>
            </a:extLst>
          </p:cNvPr>
          <p:cNvSpPr/>
          <p:nvPr/>
        </p:nvSpPr>
        <p:spPr>
          <a:xfrm>
            <a:off x="57869" y="5200137"/>
            <a:ext cx="3247748" cy="5656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a:solidFill>
                  <a:schemeClr val="bg1"/>
                </a:solidFill>
                <a:latin typeface="Poppins Light" panose="00000400000000000000" pitchFamily="2" charset="0"/>
                <a:cs typeface="Poppins Light" panose="00000400000000000000" pitchFamily="2" charset="0"/>
              </a:rPr>
              <a:t>Attribution des </a:t>
            </a:r>
            <a:r>
              <a:rPr lang="fr-FR" sz="1600">
                <a:solidFill>
                  <a:schemeClr val="bg1"/>
                </a:solidFill>
                <a:latin typeface="Poppins Bold" panose="00000800000000000000" pitchFamily="2" charset="0"/>
                <a:cs typeface="Poppins Bold" panose="00000800000000000000" pitchFamily="2" charset="0"/>
              </a:rPr>
              <a:t>tâches</a:t>
            </a:r>
          </a:p>
        </p:txBody>
      </p:sp>
      <p:pic>
        <p:nvPicPr>
          <p:cNvPr id="1027" name="Picture 2">
            <a:extLst>
              <a:ext uri="{FF2B5EF4-FFF2-40B4-BE49-F238E27FC236}">
                <a16:creationId xmlns:a16="http://schemas.microsoft.com/office/drawing/2014/main" id="{AA3DCBE4-F918-0795-CFC6-31AEDF935168}"/>
              </a:ext>
            </a:extLst>
          </p:cNvPr>
          <p:cNvPicPr>
            <a:picLocks noChangeAspect="1" noChangeArrowheads="1"/>
          </p:cNvPicPr>
          <p:nvPr/>
        </p:nvPicPr>
        <p:blipFill rotWithShape="1">
          <a:blip r:embed="rId12">
            <a:lum bright="70000" contrast="-70000"/>
            <a:extLst>
              <a:ext uri="{28A0092B-C50C-407E-A947-70E740481C1C}">
                <a14:useLocalDpi xmlns:a14="http://schemas.microsoft.com/office/drawing/2010/main" val="0"/>
              </a:ext>
            </a:extLst>
          </a:blip>
          <a:srcRect r="77430" b="12540"/>
          <a:stretch/>
        </p:blipFill>
        <p:spPr bwMode="auto">
          <a:xfrm>
            <a:off x="248694" y="5277192"/>
            <a:ext cx="339405" cy="375561"/>
          </a:xfrm>
          <a:prstGeom prst="rect">
            <a:avLst/>
          </a:prstGeom>
          <a:noFill/>
          <a:extLst>
            <a:ext uri="{909E8E84-426E-40DD-AFC4-6F175D3DCCD1}">
              <a14:hiddenFill xmlns:a14="http://schemas.microsoft.com/office/drawing/2010/main">
                <a:solidFill>
                  <a:srgbClr val="FFFFFF"/>
                </a:solidFill>
              </a14:hiddenFill>
            </a:ext>
          </a:extLst>
        </p:spPr>
      </p:pic>
      <p:grpSp>
        <p:nvGrpSpPr>
          <p:cNvPr id="1038" name="Groupe 1037">
            <a:extLst>
              <a:ext uri="{FF2B5EF4-FFF2-40B4-BE49-F238E27FC236}">
                <a16:creationId xmlns:a16="http://schemas.microsoft.com/office/drawing/2014/main" id="{5F488D6E-CDE7-639C-6DFA-1FA2B60F6E7A}"/>
              </a:ext>
            </a:extLst>
          </p:cNvPr>
          <p:cNvGrpSpPr/>
          <p:nvPr/>
        </p:nvGrpSpPr>
        <p:grpSpPr>
          <a:xfrm>
            <a:off x="9732439" y="206250"/>
            <a:ext cx="1808226" cy="1599585"/>
            <a:chOff x="410818" y="1882473"/>
            <a:chExt cx="5310808" cy="4698023"/>
          </a:xfrm>
        </p:grpSpPr>
        <p:cxnSp>
          <p:nvCxnSpPr>
            <p:cNvPr id="1039" name="Connecteur droit 1038">
              <a:extLst>
                <a:ext uri="{FF2B5EF4-FFF2-40B4-BE49-F238E27FC236}">
                  <a16:creationId xmlns:a16="http://schemas.microsoft.com/office/drawing/2014/main" id="{1578543F-6FD0-5134-FDC7-51C36E6E0ED1}"/>
                </a:ext>
              </a:extLst>
            </p:cNvPr>
            <p:cNvCxnSpPr>
              <a:cxnSpLocks/>
            </p:cNvCxnSpPr>
            <p:nvPr/>
          </p:nvCxnSpPr>
          <p:spPr>
            <a:xfrm>
              <a:off x="2693503" y="3147723"/>
              <a:ext cx="377931" cy="931028"/>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0" name="Connecteur droit 1039">
              <a:extLst>
                <a:ext uri="{FF2B5EF4-FFF2-40B4-BE49-F238E27FC236}">
                  <a16:creationId xmlns:a16="http://schemas.microsoft.com/office/drawing/2014/main" id="{6B4DF737-B4FC-4133-9AAE-7BC4322ED5A2}"/>
                </a:ext>
              </a:extLst>
            </p:cNvPr>
            <p:cNvCxnSpPr>
              <a:cxnSpLocks/>
            </p:cNvCxnSpPr>
            <p:nvPr/>
          </p:nvCxnSpPr>
          <p:spPr>
            <a:xfrm flipH="1">
              <a:off x="3776874" y="3592002"/>
              <a:ext cx="957466" cy="74749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1" name="Connecteur droit 1040">
              <a:extLst>
                <a:ext uri="{FF2B5EF4-FFF2-40B4-BE49-F238E27FC236}">
                  <a16:creationId xmlns:a16="http://schemas.microsoft.com/office/drawing/2014/main" id="{4EA898B8-4501-02B4-85B1-A6C3DD25191A}"/>
                </a:ext>
              </a:extLst>
            </p:cNvPr>
            <p:cNvCxnSpPr>
              <a:cxnSpLocks/>
            </p:cNvCxnSpPr>
            <p:nvPr/>
          </p:nvCxnSpPr>
          <p:spPr>
            <a:xfrm flipH="1" flipV="1">
              <a:off x="3530054" y="4771445"/>
              <a:ext cx="925993" cy="70845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2" name="Connecteur droit 1041">
              <a:extLst>
                <a:ext uri="{FF2B5EF4-FFF2-40B4-BE49-F238E27FC236}">
                  <a16:creationId xmlns:a16="http://schemas.microsoft.com/office/drawing/2014/main" id="{CD0451D4-9D74-9AF3-DF0F-ECC24167E48A}"/>
                </a:ext>
              </a:extLst>
            </p:cNvPr>
            <p:cNvCxnSpPr>
              <a:cxnSpLocks/>
            </p:cNvCxnSpPr>
            <p:nvPr/>
          </p:nvCxnSpPr>
          <p:spPr>
            <a:xfrm flipH="1">
              <a:off x="1293327" y="2899278"/>
              <a:ext cx="760760" cy="1179473"/>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3" name="Connecteur droit 1042">
              <a:extLst>
                <a:ext uri="{FF2B5EF4-FFF2-40B4-BE49-F238E27FC236}">
                  <a16:creationId xmlns:a16="http://schemas.microsoft.com/office/drawing/2014/main" id="{737A1872-1F3A-FB4C-712F-419FB2B51715}"/>
                </a:ext>
              </a:extLst>
            </p:cNvPr>
            <p:cNvCxnSpPr>
              <a:cxnSpLocks/>
            </p:cNvCxnSpPr>
            <p:nvPr/>
          </p:nvCxnSpPr>
          <p:spPr>
            <a:xfrm flipH="1" flipV="1">
              <a:off x="2965175" y="2662230"/>
              <a:ext cx="1520451" cy="39756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4" name="Connecteur droit 1043">
              <a:extLst>
                <a:ext uri="{FF2B5EF4-FFF2-40B4-BE49-F238E27FC236}">
                  <a16:creationId xmlns:a16="http://schemas.microsoft.com/office/drawing/2014/main" id="{19A3639A-5E30-0E48-F60E-496E697A1E0E}"/>
                </a:ext>
              </a:extLst>
            </p:cNvPr>
            <p:cNvCxnSpPr>
              <a:cxnSpLocks/>
            </p:cNvCxnSpPr>
            <p:nvPr/>
          </p:nvCxnSpPr>
          <p:spPr>
            <a:xfrm flipH="1">
              <a:off x="4896919" y="3637462"/>
              <a:ext cx="112288" cy="172025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45" name="Connecteur droit 1044">
              <a:extLst>
                <a:ext uri="{FF2B5EF4-FFF2-40B4-BE49-F238E27FC236}">
                  <a16:creationId xmlns:a16="http://schemas.microsoft.com/office/drawing/2014/main" id="{095FC97B-0691-0A5A-0782-380ECBDB676A}"/>
                </a:ext>
              </a:extLst>
            </p:cNvPr>
            <p:cNvCxnSpPr>
              <a:cxnSpLocks/>
              <a:endCxn id="1049" idx="1"/>
            </p:cNvCxnSpPr>
            <p:nvPr/>
          </p:nvCxnSpPr>
          <p:spPr>
            <a:xfrm>
              <a:off x="1393318" y="4993151"/>
              <a:ext cx="3032910" cy="865102"/>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1046" name="Ellipse 1045">
              <a:extLst>
                <a:ext uri="{FF2B5EF4-FFF2-40B4-BE49-F238E27FC236}">
                  <a16:creationId xmlns:a16="http://schemas.microsoft.com/office/drawing/2014/main" id="{92BBD930-0FB7-F7BA-CFFC-B769D966DBD3}"/>
                </a:ext>
              </a:extLst>
            </p:cNvPr>
            <p:cNvSpPr/>
            <p:nvPr/>
          </p:nvSpPr>
          <p:spPr>
            <a:xfrm>
              <a:off x="1789044" y="1882473"/>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47" name="Graphique 1046" descr="Homme avec un remplissage uni">
              <a:extLst>
                <a:ext uri="{FF2B5EF4-FFF2-40B4-BE49-F238E27FC236}">
                  <a16:creationId xmlns:a16="http://schemas.microsoft.com/office/drawing/2014/main" id="{D509259E-6575-2211-B95D-6D98BC7522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4087" y="2147516"/>
              <a:ext cx="914400" cy="914400"/>
            </a:xfrm>
            <a:prstGeom prst="rect">
              <a:avLst/>
            </a:prstGeom>
          </p:spPr>
        </p:pic>
        <p:sp>
          <p:nvSpPr>
            <p:cNvPr id="1048" name="Ellipse 1047">
              <a:extLst>
                <a:ext uri="{FF2B5EF4-FFF2-40B4-BE49-F238E27FC236}">
                  <a16:creationId xmlns:a16="http://schemas.microsoft.com/office/drawing/2014/main" id="{4BDC149E-DA71-CB45-B95E-041509C531D8}"/>
                </a:ext>
              </a:extLst>
            </p:cNvPr>
            <p:cNvSpPr/>
            <p:nvPr/>
          </p:nvSpPr>
          <p:spPr>
            <a:xfrm>
              <a:off x="4161185" y="5136010"/>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49" name="Graphique 1048" descr="Homme avec un remplissage uni">
              <a:extLst>
                <a:ext uri="{FF2B5EF4-FFF2-40B4-BE49-F238E27FC236}">
                  <a16:creationId xmlns:a16="http://schemas.microsoft.com/office/drawing/2014/main" id="{D32C7A37-9340-D006-821C-E39092DF470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26228" y="5401053"/>
              <a:ext cx="914400" cy="914400"/>
            </a:xfrm>
            <a:prstGeom prst="rect">
              <a:avLst/>
            </a:prstGeom>
          </p:spPr>
        </p:pic>
        <p:sp>
          <p:nvSpPr>
            <p:cNvPr id="1050" name="Ellipse 1049">
              <a:extLst>
                <a:ext uri="{FF2B5EF4-FFF2-40B4-BE49-F238E27FC236}">
                  <a16:creationId xmlns:a16="http://schemas.microsoft.com/office/drawing/2014/main" id="{DFE8BC1E-461E-720F-AEE8-51DD3523D1BC}"/>
                </a:ext>
              </a:extLst>
            </p:cNvPr>
            <p:cNvSpPr/>
            <p:nvPr/>
          </p:nvSpPr>
          <p:spPr>
            <a:xfrm>
              <a:off x="4277140" y="2414682"/>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1" name="Graphique 1050" descr="Homme avec un remplissage uni">
              <a:extLst>
                <a:ext uri="{FF2B5EF4-FFF2-40B4-BE49-F238E27FC236}">
                  <a16:creationId xmlns:a16="http://schemas.microsoft.com/office/drawing/2014/main" id="{CA2548DE-BC96-AD13-C1F4-23EB2C5A013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42183" y="2679725"/>
              <a:ext cx="914400" cy="914400"/>
            </a:xfrm>
            <a:prstGeom prst="rect">
              <a:avLst/>
            </a:prstGeom>
          </p:spPr>
        </p:pic>
        <p:cxnSp>
          <p:nvCxnSpPr>
            <p:cNvPr id="1052" name="Connecteur droit 1051">
              <a:extLst>
                <a:ext uri="{FF2B5EF4-FFF2-40B4-BE49-F238E27FC236}">
                  <a16:creationId xmlns:a16="http://schemas.microsoft.com/office/drawing/2014/main" id="{51AFA94E-2009-023B-22C1-6C976BA7D449}"/>
                </a:ext>
              </a:extLst>
            </p:cNvPr>
            <p:cNvCxnSpPr>
              <a:cxnSpLocks/>
            </p:cNvCxnSpPr>
            <p:nvPr/>
          </p:nvCxnSpPr>
          <p:spPr>
            <a:xfrm flipH="1">
              <a:off x="1625876" y="4516670"/>
              <a:ext cx="1239910" cy="87869"/>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1053" name="Ellipse 1052">
              <a:extLst>
                <a:ext uri="{FF2B5EF4-FFF2-40B4-BE49-F238E27FC236}">
                  <a16:creationId xmlns:a16="http://schemas.microsoft.com/office/drawing/2014/main" id="{3FDB27A5-DE0A-2A2D-B35F-2352D7AC39A3}"/>
                </a:ext>
              </a:extLst>
            </p:cNvPr>
            <p:cNvSpPr/>
            <p:nvPr/>
          </p:nvSpPr>
          <p:spPr>
            <a:xfrm>
              <a:off x="410818" y="386969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4" name="Graphique 1053" descr="Homme avec un remplissage uni">
              <a:extLst>
                <a:ext uri="{FF2B5EF4-FFF2-40B4-BE49-F238E27FC236}">
                  <a16:creationId xmlns:a16="http://schemas.microsoft.com/office/drawing/2014/main" id="{1E56E942-E680-F8F0-9184-6951940562D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861" y="4134741"/>
              <a:ext cx="914400" cy="914400"/>
            </a:xfrm>
            <a:prstGeom prst="rect">
              <a:avLst/>
            </a:prstGeom>
          </p:spPr>
        </p:pic>
        <p:sp>
          <p:nvSpPr>
            <p:cNvPr id="1055" name="Ellipse 1054">
              <a:extLst>
                <a:ext uri="{FF2B5EF4-FFF2-40B4-BE49-F238E27FC236}">
                  <a16:creationId xmlns:a16="http://schemas.microsoft.com/office/drawing/2014/main" id="{6C7C8CAB-B084-D2A0-97E1-E31F8443EB8C}"/>
                </a:ext>
              </a:extLst>
            </p:cNvPr>
            <p:cNvSpPr/>
            <p:nvPr/>
          </p:nvSpPr>
          <p:spPr>
            <a:xfrm>
              <a:off x="2600743" y="381370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6" name="Graphique 1055" descr="Homme avec un remplissage uni">
              <a:extLst>
                <a:ext uri="{FF2B5EF4-FFF2-40B4-BE49-F238E27FC236}">
                  <a16:creationId xmlns:a16="http://schemas.microsoft.com/office/drawing/2014/main" id="{70D4AC34-1A79-8264-230A-E97FFAF127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65786" y="4078751"/>
              <a:ext cx="914400" cy="914400"/>
            </a:xfrm>
            <a:prstGeom prst="rect">
              <a:avLst/>
            </a:prstGeom>
          </p:spPr>
        </p:pic>
      </p:grpSp>
    </p:spTree>
    <p:extLst>
      <p:ext uri="{BB962C8B-B14F-4D97-AF65-F5344CB8AC3E}">
        <p14:creationId xmlns:p14="http://schemas.microsoft.com/office/powerpoint/2010/main" val="3405633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2A0834-4AEE-AD7A-0AE5-7E0A1E8ACCB2}"/>
              </a:ext>
            </a:extLst>
          </p:cNvPr>
          <p:cNvSpPr>
            <a:spLocks noGrp="1"/>
          </p:cNvSpPr>
          <p:nvPr>
            <p:ph type="sldNum" sz="quarter" idx="12"/>
          </p:nvPr>
        </p:nvSpPr>
        <p:spPr>
          <a:xfrm>
            <a:off x="7664928" y="6338679"/>
            <a:ext cx="2743200" cy="365125"/>
          </a:xfrm>
        </p:spPr>
        <p:txBody>
          <a:bodyPr/>
          <a:lstStyle/>
          <a:p>
            <a:fld id="{2699CF7E-55C1-48B1-AF76-DBA297E1C479}" type="slidenum">
              <a:rPr lang="fr-FR" smtClean="0"/>
              <a:t>5</a:t>
            </a:fld>
            <a:endParaRPr lang="fr-FR"/>
          </a:p>
        </p:txBody>
      </p:sp>
      <p:cxnSp>
        <p:nvCxnSpPr>
          <p:cNvPr id="10" name="Connecteur droit 9">
            <a:extLst>
              <a:ext uri="{FF2B5EF4-FFF2-40B4-BE49-F238E27FC236}">
                <a16:creationId xmlns:a16="http://schemas.microsoft.com/office/drawing/2014/main" id="{92E8E2EF-D33E-7A76-749D-BAF2044D1752}"/>
              </a:ext>
            </a:extLst>
          </p:cNvPr>
          <p:cNvCxnSpPr/>
          <p:nvPr/>
        </p:nvCxnSpPr>
        <p:spPr>
          <a:xfrm flipH="1" flipV="1">
            <a:off x="10299177" y="663582"/>
            <a:ext cx="446439" cy="62797"/>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 name="Groupe 5">
            <a:extLst>
              <a:ext uri="{FF2B5EF4-FFF2-40B4-BE49-F238E27FC236}">
                <a16:creationId xmlns:a16="http://schemas.microsoft.com/office/drawing/2014/main" id="{6D025632-47BC-315D-32CE-4409A94608F7}"/>
              </a:ext>
            </a:extLst>
          </p:cNvPr>
          <p:cNvGrpSpPr/>
          <p:nvPr/>
        </p:nvGrpSpPr>
        <p:grpSpPr>
          <a:xfrm>
            <a:off x="10287740" y="601283"/>
            <a:ext cx="1248313" cy="1104277"/>
            <a:chOff x="410818" y="1882473"/>
            <a:chExt cx="5310808" cy="4698023"/>
          </a:xfrm>
        </p:grpSpPr>
        <p:cxnSp>
          <p:nvCxnSpPr>
            <p:cNvPr id="32" name="Connecteur droit 31">
              <a:extLst>
                <a:ext uri="{FF2B5EF4-FFF2-40B4-BE49-F238E27FC236}">
                  <a16:creationId xmlns:a16="http://schemas.microsoft.com/office/drawing/2014/main" id="{B6AB7DA6-93D6-FA2C-7C08-7059D1BA72F9}"/>
                </a:ext>
              </a:extLst>
            </p:cNvPr>
            <p:cNvCxnSpPr>
              <a:cxnSpLocks/>
            </p:cNvCxnSpPr>
            <p:nvPr/>
          </p:nvCxnSpPr>
          <p:spPr>
            <a:xfrm>
              <a:off x="2693503" y="3147723"/>
              <a:ext cx="377931" cy="931028"/>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B60F4503-C431-440C-DFD7-71FDFF8859DF}"/>
                </a:ext>
              </a:extLst>
            </p:cNvPr>
            <p:cNvCxnSpPr>
              <a:cxnSpLocks/>
            </p:cNvCxnSpPr>
            <p:nvPr/>
          </p:nvCxnSpPr>
          <p:spPr>
            <a:xfrm flipH="1">
              <a:off x="3776874" y="3592002"/>
              <a:ext cx="957466" cy="74749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0EC0FE3C-9969-CAC7-8541-019E53BDA529}"/>
                </a:ext>
              </a:extLst>
            </p:cNvPr>
            <p:cNvCxnSpPr>
              <a:cxnSpLocks/>
            </p:cNvCxnSpPr>
            <p:nvPr/>
          </p:nvCxnSpPr>
          <p:spPr>
            <a:xfrm flipH="1" flipV="1">
              <a:off x="3530054" y="4771445"/>
              <a:ext cx="925993" cy="70845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433FB23-E5ED-ADDB-A7E6-60B1A9745B6F}"/>
                </a:ext>
              </a:extLst>
            </p:cNvPr>
            <p:cNvCxnSpPr>
              <a:cxnSpLocks/>
            </p:cNvCxnSpPr>
            <p:nvPr/>
          </p:nvCxnSpPr>
          <p:spPr>
            <a:xfrm flipH="1">
              <a:off x="1293327" y="2899278"/>
              <a:ext cx="760760" cy="1179473"/>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9B675784-64F7-0F1E-FD88-A9301B5DA66A}"/>
                </a:ext>
              </a:extLst>
            </p:cNvPr>
            <p:cNvCxnSpPr>
              <a:cxnSpLocks/>
            </p:cNvCxnSpPr>
            <p:nvPr/>
          </p:nvCxnSpPr>
          <p:spPr>
            <a:xfrm flipH="1" flipV="1">
              <a:off x="2965175" y="2662230"/>
              <a:ext cx="1520451" cy="39756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4AAD1FFA-7776-C2AA-3CA5-E5B7F052D001}"/>
                </a:ext>
              </a:extLst>
            </p:cNvPr>
            <p:cNvCxnSpPr>
              <a:cxnSpLocks/>
            </p:cNvCxnSpPr>
            <p:nvPr/>
          </p:nvCxnSpPr>
          <p:spPr>
            <a:xfrm flipH="1">
              <a:off x="4896919" y="3637462"/>
              <a:ext cx="112288" cy="172025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415706F0-4AFC-0844-751E-06521F9725B9}"/>
                </a:ext>
              </a:extLst>
            </p:cNvPr>
            <p:cNvCxnSpPr>
              <a:cxnSpLocks/>
              <a:endCxn id="42" idx="1"/>
            </p:cNvCxnSpPr>
            <p:nvPr/>
          </p:nvCxnSpPr>
          <p:spPr>
            <a:xfrm>
              <a:off x="1393318" y="4993151"/>
              <a:ext cx="3032910" cy="865102"/>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39" name="Ellipse 38">
              <a:extLst>
                <a:ext uri="{FF2B5EF4-FFF2-40B4-BE49-F238E27FC236}">
                  <a16:creationId xmlns:a16="http://schemas.microsoft.com/office/drawing/2014/main" id="{00FB8CE5-B0CE-A131-F4D7-8CE9EDBF5496}"/>
                </a:ext>
              </a:extLst>
            </p:cNvPr>
            <p:cNvSpPr/>
            <p:nvPr/>
          </p:nvSpPr>
          <p:spPr>
            <a:xfrm>
              <a:off x="1789044" y="1882473"/>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Graphique 39" descr="Homme avec un remplissage uni">
              <a:extLst>
                <a:ext uri="{FF2B5EF4-FFF2-40B4-BE49-F238E27FC236}">
                  <a16:creationId xmlns:a16="http://schemas.microsoft.com/office/drawing/2014/main" id="{8F9C70BE-48E5-8A03-B19A-1CBC27AE4B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4087" y="2147516"/>
              <a:ext cx="914400" cy="914400"/>
            </a:xfrm>
            <a:prstGeom prst="rect">
              <a:avLst/>
            </a:prstGeom>
          </p:spPr>
        </p:pic>
        <p:sp>
          <p:nvSpPr>
            <p:cNvPr id="41" name="Ellipse 40">
              <a:extLst>
                <a:ext uri="{FF2B5EF4-FFF2-40B4-BE49-F238E27FC236}">
                  <a16:creationId xmlns:a16="http://schemas.microsoft.com/office/drawing/2014/main" id="{F01283FA-A43F-2D50-02C3-38D18B8382E7}"/>
                </a:ext>
              </a:extLst>
            </p:cNvPr>
            <p:cNvSpPr/>
            <p:nvPr/>
          </p:nvSpPr>
          <p:spPr>
            <a:xfrm>
              <a:off x="4161185" y="5136010"/>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Graphique 41" descr="Homme avec un remplissage uni">
              <a:extLst>
                <a:ext uri="{FF2B5EF4-FFF2-40B4-BE49-F238E27FC236}">
                  <a16:creationId xmlns:a16="http://schemas.microsoft.com/office/drawing/2014/main" id="{B72B3C51-BADF-2A27-60F2-AE4CA7394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6228" y="5401053"/>
              <a:ext cx="914400" cy="914400"/>
            </a:xfrm>
            <a:prstGeom prst="rect">
              <a:avLst/>
            </a:prstGeom>
          </p:spPr>
        </p:pic>
        <p:sp>
          <p:nvSpPr>
            <p:cNvPr id="43" name="Ellipse 42">
              <a:extLst>
                <a:ext uri="{FF2B5EF4-FFF2-40B4-BE49-F238E27FC236}">
                  <a16:creationId xmlns:a16="http://schemas.microsoft.com/office/drawing/2014/main" id="{60EEDF92-99E3-505F-99B7-44EBC8AF48B4}"/>
                </a:ext>
              </a:extLst>
            </p:cNvPr>
            <p:cNvSpPr/>
            <p:nvPr/>
          </p:nvSpPr>
          <p:spPr>
            <a:xfrm>
              <a:off x="4277140" y="2414682"/>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4" name="Graphique 43" descr="Homme avec un remplissage uni">
              <a:extLst>
                <a:ext uri="{FF2B5EF4-FFF2-40B4-BE49-F238E27FC236}">
                  <a16:creationId xmlns:a16="http://schemas.microsoft.com/office/drawing/2014/main" id="{AD27CBA4-5288-69C4-89FB-E7ED47FC75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2183" y="2679725"/>
              <a:ext cx="914400" cy="914400"/>
            </a:xfrm>
            <a:prstGeom prst="rect">
              <a:avLst/>
            </a:prstGeom>
          </p:spPr>
        </p:pic>
        <p:cxnSp>
          <p:nvCxnSpPr>
            <p:cNvPr id="45" name="Connecteur droit 44">
              <a:extLst>
                <a:ext uri="{FF2B5EF4-FFF2-40B4-BE49-F238E27FC236}">
                  <a16:creationId xmlns:a16="http://schemas.microsoft.com/office/drawing/2014/main" id="{BE0C2B11-3C01-07A6-9296-B98AF3994A77}"/>
                </a:ext>
              </a:extLst>
            </p:cNvPr>
            <p:cNvCxnSpPr>
              <a:cxnSpLocks/>
            </p:cNvCxnSpPr>
            <p:nvPr/>
          </p:nvCxnSpPr>
          <p:spPr>
            <a:xfrm flipH="1">
              <a:off x="1625876" y="4516670"/>
              <a:ext cx="1239910" cy="87869"/>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46" name="Ellipse 45">
              <a:extLst>
                <a:ext uri="{FF2B5EF4-FFF2-40B4-BE49-F238E27FC236}">
                  <a16:creationId xmlns:a16="http://schemas.microsoft.com/office/drawing/2014/main" id="{AA47D654-3675-1CAF-6AE2-C16CF66D3126}"/>
                </a:ext>
              </a:extLst>
            </p:cNvPr>
            <p:cNvSpPr/>
            <p:nvPr/>
          </p:nvSpPr>
          <p:spPr>
            <a:xfrm>
              <a:off x="410818" y="386969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Graphique 46" descr="Homme avec un remplissage uni">
              <a:extLst>
                <a:ext uri="{FF2B5EF4-FFF2-40B4-BE49-F238E27FC236}">
                  <a16:creationId xmlns:a16="http://schemas.microsoft.com/office/drawing/2014/main" id="{128AF598-7811-1091-3918-534668D612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61" y="4134741"/>
              <a:ext cx="914400" cy="914400"/>
            </a:xfrm>
            <a:prstGeom prst="rect">
              <a:avLst/>
            </a:prstGeom>
          </p:spPr>
        </p:pic>
        <p:sp>
          <p:nvSpPr>
            <p:cNvPr id="48" name="Ellipse 47">
              <a:extLst>
                <a:ext uri="{FF2B5EF4-FFF2-40B4-BE49-F238E27FC236}">
                  <a16:creationId xmlns:a16="http://schemas.microsoft.com/office/drawing/2014/main" id="{540B65DD-C58C-A171-465B-19364A5B372F}"/>
                </a:ext>
              </a:extLst>
            </p:cNvPr>
            <p:cNvSpPr/>
            <p:nvPr/>
          </p:nvSpPr>
          <p:spPr>
            <a:xfrm>
              <a:off x="2600743" y="381370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 name="Graphique 48" descr="Homme avec un remplissage uni">
              <a:extLst>
                <a:ext uri="{FF2B5EF4-FFF2-40B4-BE49-F238E27FC236}">
                  <a16:creationId xmlns:a16="http://schemas.microsoft.com/office/drawing/2014/main" id="{56082027-A778-D5BC-E8FA-3A8E705CF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5786" y="4078751"/>
              <a:ext cx="914400" cy="914400"/>
            </a:xfrm>
            <a:prstGeom prst="rect">
              <a:avLst/>
            </a:prstGeom>
          </p:spPr>
        </p:pic>
      </p:grpSp>
      <p:sp>
        <p:nvSpPr>
          <p:cNvPr id="11" name="Ellipse 10">
            <a:extLst>
              <a:ext uri="{FF2B5EF4-FFF2-40B4-BE49-F238E27FC236}">
                <a16:creationId xmlns:a16="http://schemas.microsoft.com/office/drawing/2014/main" id="{F31A5F95-6007-7198-ED71-8ACB15844336}"/>
              </a:ext>
            </a:extLst>
          </p:cNvPr>
          <p:cNvSpPr/>
          <p:nvPr/>
        </p:nvSpPr>
        <p:spPr>
          <a:xfrm>
            <a:off x="10114242" y="366980"/>
            <a:ext cx="1633558" cy="1633558"/>
          </a:xfrm>
          <a:prstGeom prst="ellipse">
            <a:avLst/>
          </a:prstGeom>
          <a:noFill/>
          <a:ln w="76200">
            <a:solidFill>
              <a:srgbClr val="5D3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3FA8F416-688E-A13A-6AC3-FC24515DAC0C}"/>
              </a:ext>
            </a:extLst>
          </p:cNvPr>
          <p:cNvSpPr/>
          <p:nvPr/>
        </p:nvSpPr>
        <p:spPr>
          <a:xfrm>
            <a:off x="10130435" y="503907"/>
            <a:ext cx="337485" cy="337485"/>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8" name="Graphique 7" descr="Homme avec un remplissage uni">
            <a:extLst>
              <a:ext uri="{FF2B5EF4-FFF2-40B4-BE49-F238E27FC236}">
                <a16:creationId xmlns:a16="http://schemas.microsoft.com/office/drawing/2014/main" id="{E762ED2D-262F-3880-753D-47ABD6747B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1711" y="565184"/>
            <a:ext cx="214931" cy="214931"/>
          </a:xfrm>
          <a:prstGeom prst="rect">
            <a:avLst/>
          </a:prstGeom>
        </p:spPr>
      </p:pic>
      <p:sp>
        <p:nvSpPr>
          <p:cNvPr id="14" name="ZoneTexte 13">
            <a:extLst>
              <a:ext uri="{FF2B5EF4-FFF2-40B4-BE49-F238E27FC236}">
                <a16:creationId xmlns:a16="http://schemas.microsoft.com/office/drawing/2014/main" id="{8B61D294-BDE2-5960-FCA0-CDC47A941E2B}"/>
              </a:ext>
            </a:extLst>
          </p:cNvPr>
          <p:cNvSpPr txBox="1"/>
          <p:nvPr/>
        </p:nvSpPr>
        <p:spPr>
          <a:xfrm>
            <a:off x="742515" y="907332"/>
            <a:ext cx="998644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Notre organisation client</a:t>
            </a:r>
          </a:p>
        </p:txBody>
      </p:sp>
      <p:pic>
        <p:nvPicPr>
          <p:cNvPr id="15" name="Graphique 14" descr="Badge 1 avec un remplissage uni">
            <a:extLst>
              <a:ext uri="{FF2B5EF4-FFF2-40B4-BE49-F238E27FC236}">
                <a16:creationId xmlns:a16="http://schemas.microsoft.com/office/drawing/2014/main" id="{81EA915E-47F8-29F6-C35C-7FE21D8845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7582" y="1810769"/>
            <a:ext cx="830997" cy="830997"/>
          </a:xfrm>
          <a:prstGeom prst="rect">
            <a:avLst/>
          </a:prstGeom>
        </p:spPr>
      </p:pic>
      <p:pic>
        <p:nvPicPr>
          <p:cNvPr id="16" name="Graphique 15" descr="Badge avec un remplissage uni">
            <a:extLst>
              <a:ext uri="{FF2B5EF4-FFF2-40B4-BE49-F238E27FC236}">
                <a16:creationId xmlns:a16="http://schemas.microsoft.com/office/drawing/2014/main" id="{D13C3528-2150-16EC-367A-7E2271912E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53498" y="1765714"/>
            <a:ext cx="830996" cy="830996"/>
          </a:xfrm>
          <a:prstGeom prst="rect">
            <a:avLst/>
          </a:prstGeom>
        </p:spPr>
      </p:pic>
      <p:pic>
        <p:nvPicPr>
          <p:cNvPr id="17" name="Graphique 16" descr="Badge 3 avec un remplissage uni">
            <a:extLst>
              <a:ext uri="{FF2B5EF4-FFF2-40B4-BE49-F238E27FC236}">
                <a16:creationId xmlns:a16="http://schemas.microsoft.com/office/drawing/2014/main" id="{ADEFE526-15B0-3BB0-7F94-80CA266C63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1882" y="1738699"/>
            <a:ext cx="830995" cy="830995"/>
          </a:xfrm>
          <a:prstGeom prst="rect">
            <a:avLst/>
          </a:prstGeom>
        </p:spPr>
      </p:pic>
      <p:pic>
        <p:nvPicPr>
          <p:cNvPr id="18" name="Graphique 17" descr="Badge 4 avec un remplissage uni">
            <a:extLst>
              <a:ext uri="{FF2B5EF4-FFF2-40B4-BE49-F238E27FC236}">
                <a16:creationId xmlns:a16="http://schemas.microsoft.com/office/drawing/2014/main" id="{2487CF15-68B1-A3AA-064A-6414FF4AC5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09218" y="1733122"/>
            <a:ext cx="830995" cy="830995"/>
          </a:xfrm>
          <a:prstGeom prst="rect">
            <a:avLst/>
          </a:prstGeom>
        </p:spPr>
      </p:pic>
      <p:sp>
        <p:nvSpPr>
          <p:cNvPr id="19" name="ZoneTexte 18">
            <a:extLst>
              <a:ext uri="{FF2B5EF4-FFF2-40B4-BE49-F238E27FC236}">
                <a16:creationId xmlns:a16="http://schemas.microsoft.com/office/drawing/2014/main" id="{A931556A-4EC0-DA8D-F627-370E05FEF201}"/>
              </a:ext>
            </a:extLst>
          </p:cNvPr>
          <p:cNvSpPr txBox="1"/>
          <p:nvPr/>
        </p:nvSpPr>
        <p:spPr>
          <a:xfrm>
            <a:off x="2259878" y="2641766"/>
            <a:ext cx="223548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Planification</a:t>
            </a:r>
            <a:endParaRPr lang="fr-FR" sz="1600">
              <a:solidFill>
                <a:srgbClr val="5D3FC9"/>
              </a:solidFill>
              <a:latin typeface="Poppins Light" panose="00000400000000000000" pitchFamily="2" charset="0"/>
              <a:cs typeface="Poppins Light" panose="00000400000000000000" pitchFamily="2" charset="0"/>
            </a:endParaRPr>
          </a:p>
        </p:txBody>
      </p:sp>
      <p:sp>
        <p:nvSpPr>
          <p:cNvPr id="20" name="ZoneTexte 19">
            <a:extLst>
              <a:ext uri="{FF2B5EF4-FFF2-40B4-BE49-F238E27FC236}">
                <a16:creationId xmlns:a16="http://schemas.microsoft.com/office/drawing/2014/main" id="{C9B3B184-45D0-EE24-F142-EC554E3B219E}"/>
              </a:ext>
            </a:extLst>
          </p:cNvPr>
          <p:cNvSpPr txBox="1"/>
          <p:nvPr/>
        </p:nvSpPr>
        <p:spPr>
          <a:xfrm>
            <a:off x="4920250" y="2612436"/>
            <a:ext cx="2746316"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Dev.</a:t>
            </a:r>
          </a:p>
        </p:txBody>
      </p:sp>
      <p:sp>
        <p:nvSpPr>
          <p:cNvPr id="21" name="ZoneTexte 20">
            <a:extLst>
              <a:ext uri="{FF2B5EF4-FFF2-40B4-BE49-F238E27FC236}">
                <a16:creationId xmlns:a16="http://schemas.microsoft.com/office/drawing/2014/main" id="{E3F60F2C-3B38-7C6D-B5C6-F425D73ECD71}"/>
              </a:ext>
            </a:extLst>
          </p:cNvPr>
          <p:cNvSpPr txBox="1"/>
          <p:nvPr/>
        </p:nvSpPr>
        <p:spPr>
          <a:xfrm>
            <a:off x="6577038" y="2611062"/>
            <a:ext cx="2164835" cy="830997"/>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Test</a:t>
            </a:r>
          </a:p>
          <a:p>
            <a:r>
              <a:rPr lang="fr-FR" sz="2400">
                <a:solidFill>
                  <a:srgbClr val="5D3FC9"/>
                </a:solidFill>
                <a:latin typeface="Poppins Bold" panose="00000800000000000000" pitchFamily="2" charset="0"/>
                <a:cs typeface="Poppins Bold" panose="00000800000000000000" pitchFamily="2" charset="0"/>
              </a:rPr>
              <a:t>Validation</a:t>
            </a:r>
          </a:p>
        </p:txBody>
      </p:sp>
      <p:cxnSp>
        <p:nvCxnSpPr>
          <p:cNvPr id="22" name="Connecteur droit 21">
            <a:extLst>
              <a:ext uri="{FF2B5EF4-FFF2-40B4-BE49-F238E27FC236}">
                <a16:creationId xmlns:a16="http://schemas.microsoft.com/office/drawing/2014/main" id="{DED9A77F-58F9-388F-A72C-32E5C415C7FF}"/>
              </a:ext>
            </a:extLst>
          </p:cNvPr>
          <p:cNvCxnSpPr>
            <a:cxnSpLocks/>
            <a:stCxn id="15" idx="2"/>
          </p:cNvCxnSpPr>
          <p:nvPr/>
        </p:nvCxnSpPr>
        <p:spPr>
          <a:xfrm>
            <a:off x="2213081" y="2641766"/>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5E84F960-1B12-CB4A-A4EF-2D53FEAA7FB0}"/>
              </a:ext>
            </a:extLst>
          </p:cNvPr>
          <p:cNvSpPr txBox="1"/>
          <p:nvPr/>
        </p:nvSpPr>
        <p:spPr>
          <a:xfrm>
            <a:off x="8597574" y="2602660"/>
            <a:ext cx="263690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Déploiement</a:t>
            </a:r>
          </a:p>
        </p:txBody>
      </p:sp>
      <p:cxnSp>
        <p:nvCxnSpPr>
          <p:cNvPr id="24" name="Connecteur droit 23">
            <a:extLst>
              <a:ext uri="{FF2B5EF4-FFF2-40B4-BE49-F238E27FC236}">
                <a16:creationId xmlns:a16="http://schemas.microsoft.com/office/drawing/2014/main" id="{3E966F7E-25CE-6445-0CC2-9B4FC200E41A}"/>
              </a:ext>
            </a:extLst>
          </p:cNvPr>
          <p:cNvCxnSpPr>
            <a:cxnSpLocks/>
          </p:cNvCxnSpPr>
          <p:nvPr/>
        </p:nvCxnSpPr>
        <p:spPr>
          <a:xfrm>
            <a:off x="4861113" y="2616300"/>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D3629956-CC1D-AF5B-21D5-A3BFE6044299}"/>
              </a:ext>
            </a:extLst>
          </p:cNvPr>
          <p:cNvCxnSpPr>
            <a:cxnSpLocks/>
          </p:cNvCxnSpPr>
          <p:nvPr/>
        </p:nvCxnSpPr>
        <p:spPr>
          <a:xfrm>
            <a:off x="6517379" y="2611062"/>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924BF176-5A40-6882-F71C-50D1D48AFD79}"/>
              </a:ext>
            </a:extLst>
          </p:cNvPr>
          <p:cNvCxnSpPr>
            <a:cxnSpLocks/>
          </p:cNvCxnSpPr>
          <p:nvPr/>
        </p:nvCxnSpPr>
        <p:spPr>
          <a:xfrm>
            <a:off x="8524715" y="2596142"/>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2049" name="ZoneTexte 2048">
            <a:extLst>
              <a:ext uri="{FF2B5EF4-FFF2-40B4-BE49-F238E27FC236}">
                <a16:creationId xmlns:a16="http://schemas.microsoft.com/office/drawing/2014/main" id="{9BC5F336-A70F-3F85-4C39-48184E4393EA}"/>
              </a:ext>
            </a:extLst>
          </p:cNvPr>
          <p:cNvSpPr txBox="1"/>
          <p:nvPr/>
        </p:nvSpPr>
        <p:spPr>
          <a:xfrm>
            <a:off x="107174" y="2627813"/>
            <a:ext cx="2235480" cy="461665"/>
          </a:xfrm>
          <a:prstGeom prst="rect">
            <a:avLst/>
          </a:prstGeom>
          <a:noFill/>
        </p:spPr>
        <p:txBody>
          <a:bodyPr wrap="square" rtlCol="0">
            <a:spAutoFit/>
          </a:bodyPr>
          <a:lstStyle/>
          <a:p>
            <a:r>
              <a:rPr lang="fr-FR" sz="2400">
                <a:solidFill>
                  <a:srgbClr val="5D3FC9"/>
                </a:solidFill>
                <a:latin typeface="Poppins Bold" panose="00000800000000000000" pitchFamily="2" charset="0"/>
                <a:cs typeface="Poppins Bold" panose="00000800000000000000" pitchFamily="2" charset="0"/>
              </a:rPr>
              <a:t>Découverte</a:t>
            </a:r>
            <a:endParaRPr lang="fr-FR" sz="1600">
              <a:solidFill>
                <a:srgbClr val="5D3FC9"/>
              </a:solidFill>
              <a:latin typeface="Poppins Light" panose="00000400000000000000" pitchFamily="2" charset="0"/>
              <a:cs typeface="Poppins Light" panose="00000400000000000000" pitchFamily="2" charset="0"/>
            </a:endParaRPr>
          </a:p>
        </p:txBody>
      </p:sp>
      <p:cxnSp>
        <p:nvCxnSpPr>
          <p:cNvPr id="2051" name="Connecteur droit 2050">
            <a:extLst>
              <a:ext uri="{FF2B5EF4-FFF2-40B4-BE49-F238E27FC236}">
                <a16:creationId xmlns:a16="http://schemas.microsoft.com/office/drawing/2014/main" id="{CD283B8A-8C6C-FF23-8935-6E00247A5798}"/>
              </a:ext>
            </a:extLst>
          </p:cNvPr>
          <p:cNvCxnSpPr>
            <a:cxnSpLocks/>
          </p:cNvCxnSpPr>
          <p:nvPr/>
        </p:nvCxnSpPr>
        <p:spPr>
          <a:xfrm>
            <a:off x="60377" y="2627813"/>
            <a:ext cx="0" cy="4396640"/>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51" name="Rectangle : coins arrondis 50">
            <a:extLst>
              <a:ext uri="{FF2B5EF4-FFF2-40B4-BE49-F238E27FC236}">
                <a16:creationId xmlns:a16="http://schemas.microsoft.com/office/drawing/2014/main" id="{F61D4F8E-6047-2476-6280-A74F61089372}"/>
              </a:ext>
            </a:extLst>
          </p:cNvPr>
          <p:cNvSpPr/>
          <p:nvPr/>
        </p:nvSpPr>
        <p:spPr>
          <a:xfrm>
            <a:off x="-34117" y="3300479"/>
            <a:ext cx="2376771"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Kick off meeting</a:t>
            </a:r>
            <a:endParaRPr lang="fr-FR" sz="1400">
              <a:solidFill>
                <a:schemeClr val="bg1"/>
              </a:solidFill>
              <a:latin typeface="Poppins Bold" panose="00000800000000000000" pitchFamily="2" charset="0"/>
              <a:cs typeface="Poppins Bold" panose="00000800000000000000" pitchFamily="2" charset="0"/>
            </a:endParaRPr>
          </a:p>
        </p:txBody>
      </p:sp>
      <p:pic>
        <p:nvPicPr>
          <p:cNvPr id="61" name="Graphique 60" descr="Réunion avec un remplissage uni">
            <a:extLst>
              <a:ext uri="{FF2B5EF4-FFF2-40B4-BE49-F238E27FC236}">
                <a16:creationId xmlns:a16="http://schemas.microsoft.com/office/drawing/2014/main" id="{A6EF5D63-EE29-F612-CC2F-F797344A1D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759" y="3333132"/>
            <a:ext cx="397388" cy="397388"/>
          </a:xfrm>
          <a:prstGeom prst="rect">
            <a:avLst/>
          </a:prstGeom>
        </p:spPr>
      </p:pic>
      <p:sp>
        <p:nvSpPr>
          <p:cNvPr id="62" name="Rectangle : coins arrondis 61">
            <a:extLst>
              <a:ext uri="{FF2B5EF4-FFF2-40B4-BE49-F238E27FC236}">
                <a16:creationId xmlns:a16="http://schemas.microsoft.com/office/drawing/2014/main" id="{52B82564-D036-6048-BF05-193ACE8FD41C}"/>
              </a:ext>
            </a:extLst>
          </p:cNvPr>
          <p:cNvSpPr/>
          <p:nvPr/>
        </p:nvSpPr>
        <p:spPr>
          <a:xfrm>
            <a:off x="-77826" y="3828576"/>
            <a:ext cx="12057785"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Coordonner les réunions et les échanges en temps réel</a:t>
            </a:r>
          </a:p>
        </p:txBody>
      </p:sp>
      <p:pic>
        <p:nvPicPr>
          <p:cNvPr id="2052" name="Picture 2">
            <a:extLst>
              <a:ext uri="{FF2B5EF4-FFF2-40B4-BE49-F238E27FC236}">
                <a16:creationId xmlns:a16="http://schemas.microsoft.com/office/drawing/2014/main" id="{5FFB4AE1-F4C9-4064-88FE-ECA3E32C8FC2}"/>
              </a:ext>
            </a:extLst>
          </p:cNvPr>
          <p:cNvPicPr>
            <a:picLocks noChangeAspect="1" noChangeArrowheads="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1996" y="3866324"/>
            <a:ext cx="370858" cy="417759"/>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 coins arrondis 2052">
            <a:extLst>
              <a:ext uri="{FF2B5EF4-FFF2-40B4-BE49-F238E27FC236}">
                <a16:creationId xmlns:a16="http://schemas.microsoft.com/office/drawing/2014/main" id="{5F0837B4-0F54-A055-CB16-AED8DFAA7575}"/>
              </a:ext>
            </a:extLst>
          </p:cNvPr>
          <p:cNvSpPr/>
          <p:nvPr/>
        </p:nvSpPr>
        <p:spPr>
          <a:xfrm>
            <a:off x="-84241" y="4356121"/>
            <a:ext cx="2426896"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Bold" panose="00000800000000000000" pitchFamily="2" charset="0"/>
                <a:cs typeface="Poppins Bold" panose="00000800000000000000" pitchFamily="2" charset="0"/>
              </a:rPr>
              <a:t>Notes</a:t>
            </a:r>
          </a:p>
        </p:txBody>
      </p:sp>
      <p:pic>
        <p:nvPicPr>
          <p:cNvPr id="6146" name="Picture 2" descr="Microsoft OneNote — Wikipédia">
            <a:extLst>
              <a:ext uri="{FF2B5EF4-FFF2-40B4-BE49-F238E27FC236}">
                <a16:creationId xmlns:a16="http://schemas.microsoft.com/office/drawing/2014/main" id="{88F23ABE-91DD-6F3C-86F5-C9FE611DFD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761" y="4438901"/>
            <a:ext cx="311393" cy="289605"/>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 coins arrondis 2056">
            <a:extLst>
              <a:ext uri="{FF2B5EF4-FFF2-40B4-BE49-F238E27FC236}">
                <a16:creationId xmlns:a16="http://schemas.microsoft.com/office/drawing/2014/main" id="{9439B63C-C8E9-82E8-2C07-88ED5F11FC84}"/>
              </a:ext>
            </a:extLst>
          </p:cNvPr>
          <p:cNvSpPr/>
          <p:nvPr/>
        </p:nvSpPr>
        <p:spPr>
          <a:xfrm>
            <a:off x="2073746" y="4784689"/>
            <a:ext cx="2977667"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Présentation plan projet</a:t>
            </a:r>
          </a:p>
        </p:txBody>
      </p:sp>
      <p:sp>
        <p:nvSpPr>
          <p:cNvPr id="2061" name="Rectangle : coins arrondis 2060">
            <a:extLst>
              <a:ext uri="{FF2B5EF4-FFF2-40B4-BE49-F238E27FC236}">
                <a16:creationId xmlns:a16="http://schemas.microsoft.com/office/drawing/2014/main" id="{509F4D57-39C4-935B-1596-12FF63128C87}"/>
              </a:ext>
            </a:extLst>
          </p:cNvPr>
          <p:cNvSpPr/>
          <p:nvPr/>
        </p:nvSpPr>
        <p:spPr>
          <a:xfrm>
            <a:off x="4578574" y="5812832"/>
            <a:ext cx="6740613"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Voir les mises à jour du code en temps réel (+ commentaires) </a:t>
            </a:r>
          </a:p>
        </p:txBody>
      </p:sp>
      <p:pic>
        <p:nvPicPr>
          <p:cNvPr id="2063" name="Picture 4">
            <a:extLst>
              <a:ext uri="{FF2B5EF4-FFF2-40B4-BE49-F238E27FC236}">
                <a16:creationId xmlns:a16="http://schemas.microsoft.com/office/drawing/2014/main" id="{8C714229-A8BB-0911-E881-B8F655B64C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9627" y="5844573"/>
            <a:ext cx="401787" cy="401787"/>
          </a:xfrm>
          <a:prstGeom prst="rect">
            <a:avLst/>
          </a:prstGeom>
          <a:extLst>
            <a:ext uri="{909E8E84-426E-40DD-AFC4-6F175D3DCCD1}">
              <a14:hiddenFill xmlns:a14="http://schemas.microsoft.com/office/drawing/2010/main">
                <a:solidFill>
                  <a:srgbClr val="FFFFFF"/>
                </a:solidFill>
              </a14:hiddenFill>
            </a:ext>
          </a:extLst>
        </p:spPr>
      </p:pic>
      <p:sp>
        <p:nvSpPr>
          <p:cNvPr id="2064" name="Rectangle : coins arrondis 2063">
            <a:extLst>
              <a:ext uri="{FF2B5EF4-FFF2-40B4-BE49-F238E27FC236}">
                <a16:creationId xmlns:a16="http://schemas.microsoft.com/office/drawing/2014/main" id="{F1AB9620-3A0E-F0BE-70D0-6C0C3FABD0B1}"/>
              </a:ext>
            </a:extLst>
          </p:cNvPr>
          <p:cNvSpPr/>
          <p:nvPr/>
        </p:nvSpPr>
        <p:spPr>
          <a:xfrm>
            <a:off x="2096114" y="5319790"/>
            <a:ext cx="9985682" cy="4616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Partager le plan de projet avec le client (collaboration transparente)</a:t>
            </a:r>
          </a:p>
        </p:txBody>
      </p:sp>
      <p:pic>
        <p:nvPicPr>
          <p:cNvPr id="2065" name="Picture 2">
            <a:extLst>
              <a:ext uri="{FF2B5EF4-FFF2-40B4-BE49-F238E27FC236}">
                <a16:creationId xmlns:a16="http://schemas.microsoft.com/office/drawing/2014/main" id="{4BD50A3A-D3C9-0F74-8C14-80B87E30BA41}"/>
              </a:ext>
            </a:extLst>
          </p:cNvPr>
          <p:cNvPicPr>
            <a:picLocks noChangeAspect="1" noChangeArrowheads="1"/>
          </p:cNvPicPr>
          <p:nvPr/>
        </p:nvPicPr>
        <p:blipFill rotWithShape="1">
          <a:blip r:embed="rId18">
            <a:lum bright="70000" contrast="-70000"/>
            <a:extLst>
              <a:ext uri="{28A0092B-C50C-407E-A947-70E740481C1C}">
                <a14:useLocalDpi xmlns:a14="http://schemas.microsoft.com/office/drawing/2010/main" val="0"/>
              </a:ext>
            </a:extLst>
          </a:blip>
          <a:srcRect r="77430" b="12540"/>
          <a:stretch/>
        </p:blipFill>
        <p:spPr bwMode="auto">
          <a:xfrm>
            <a:off x="2275412" y="5356693"/>
            <a:ext cx="339405" cy="3755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icrosoft PowerPoint — Wikipédia">
            <a:extLst>
              <a:ext uri="{FF2B5EF4-FFF2-40B4-BE49-F238E27FC236}">
                <a16:creationId xmlns:a16="http://schemas.microsoft.com/office/drawing/2014/main" id="{CCBB8F04-ED1E-395D-46D0-025F90E7C84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13080" y="4862987"/>
            <a:ext cx="334702" cy="311284"/>
          </a:xfrm>
          <a:prstGeom prst="rect">
            <a:avLst/>
          </a:prstGeom>
          <a:noFill/>
          <a:extLst>
            <a:ext uri="{909E8E84-426E-40DD-AFC4-6F175D3DCCD1}">
              <a14:hiddenFill xmlns:a14="http://schemas.microsoft.com/office/drawing/2010/main">
                <a:solidFill>
                  <a:srgbClr val="FFFFFF"/>
                </a:solidFill>
              </a14:hiddenFill>
            </a:ext>
          </a:extLst>
        </p:spPr>
      </p:pic>
      <p:sp>
        <p:nvSpPr>
          <p:cNvPr id="2066" name="Rectangle : coins arrondis 2065">
            <a:extLst>
              <a:ext uri="{FF2B5EF4-FFF2-40B4-BE49-F238E27FC236}">
                <a16:creationId xmlns:a16="http://schemas.microsoft.com/office/drawing/2014/main" id="{93E7DDFD-7C2C-0DA1-6A25-0F1AF47A2854}"/>
              </a:ext>
            </a:extLst>
          </p:cNvPr>
          <p:cNvSpPr/>
          <p:nvPr/>
        </p:nvSpPr>
        <p:spPr>
          <a:xfrm>
            <a:off x="8381444" y="4812057"/>
            <a:ext cx="3700351" cy="461665"/>
          </a:xfrm>
          <a:prstGeom prst="roundRect">
            <a:avLst>
              <a:gd name="adj" fmla="val 50000"/>
            </a:avLst>
          </a:prstGeom>
          <a:solidFill>
            <a:srgbClr val="5D3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400">
                <a:solidFill>
                  <a:schemeClr val="bg1"/>
                </a:solidFill>
                <a:latin typeface="Poppins Light" panose="00000400000000000000" pitchFamily="2" charset="0"/>
                <a:cs typeface="Poppins Light" panose="00000400000000000000" pitchFamily="2" charset="0"/>
              </a:rPr>
              <a:t>Présentation du produit au client </a:t>
            </a:r>
          </a:p>
        </p:txBody>
      </p:sp>
      <p:pic>
        <p:nvPicPr>
          <p:cNvPr id="2067" name="Picture 4" descr="Microsoft PowerPoint — Wikipédia">
            <a:extLst>
              <a:ext uri="{FF2B5EF4-FFF2-40B4-BE49-F238E27FC236}">
                <a16:creationId xmlns:a16="http://schemas.microsoft.com/office/drawing/2014/main" id="{5E817AE8-10F8-3F92-824C-99B3F29BC6E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20778" y="4890355"/>
            <a:ext cx="334702" cy="3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60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2A0834-4AEE-AD7A-0AE5-7E0A1E8ACCB2}"/>
              </a:ext>
            </a:extLst>
          </p:cNvPr>
          <p:cNvSpPr>
            <a:spLocks noGrp="1"/>
          </p:cNvSpPr>
          <p:nvPr>
            <p:ph type="sldNum" sz="quarter" idx="12"/>
          </p:nvPr>
        </p:nvSpPr>
        <p:spPr/>
        <p:txBody>
          <a:bodyPr/>
          <a:lstStyle/>
          <a:p>
            <a:fld id="{2699CF7E-55C1-48B1-AF76-DBA297E1C479}" type="slidenum">
              <a:rPr lang="fr-FR" smtClean="0"/>
              <a:t>6</a:t>
            </a:fld>
            <a:endParaRPr lang="fr-FR"/>
          </a:p>
        </p:txBody>
      </p:sp>
      <p:pic>
        <p:nvPicPr>
          <p:cNvPr id="3074" name="Picture 2" descr="LinkedIn : recherche d'emploi – Applications sur Google Play">
            <a:extLst>
              <a:ext uri="{FF2B5EF4-FFF2-40B4-BE49-F238E27FC236}">
                <a16:creationId xmlns:a16="http://schemas.microsoft.com/office/drawing/2014/main" id="{44EC682C-6897-BFE8-D04F-BCCEA811C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941" y="2534723"/>
            <a:ext cx="637069" cy="637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DEED - FEDESAP">
            <a:extLst>
              <a:ext uri="{FF2B5EF4-FFF2-40B4-BE49-F238E27FC236}">
                <a16:creationId xmlns:a16="http://schemas.microsoft.com/office/drawing/2014/main" id="{F4478492-7685-ACD5-22AB-EDD2A63DD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277" y="2534723"/>
            <a:ext cx="1952923" cy="10985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stagram — Wikipédia">
            <a:extLst>
              <a:ext uri="{FF2B5EF4-FFF2-40B4-BE49-F238E27FC236}">
                <a16:creationId xmlns:a16="http://schemas.microsoft.com/office/drawing/2014/main" id="{FB2018A3-C6B3-A17A-0055-30D4FE33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7467" y="2694192"/>
            <a:ext cx="637069" cy="6370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81D47679-2B41-1FCB-E938-0BB99237FF88}"/>
              </a:ext>
            </a:extLst>
          </p:cNvPr>
          <p:cNvGrpSpPr/>
          <p:nvPr/>
        </p:nvGrpSpPr>
        <p:grpSpPr>
          <a:xfrm>
            <a:off x="10219127" y="682944"/>
            <a:ext cx="1287578" cy="1139013"/>
            <a:chOff x="410818" y="1882473"/>
            <a:chExt cx="5310808" cy="4698023"/>
          </a:xfrm>
        </p:grpSpPr>
        <p:cxnSp>
          <p:nvCxnSpPr>
            <p:cNvPr id="7" name="Connecteur droit 6">
              <a:extLst>
                <a:ext uri="{FF2B5EF4-FFF2-40B4-BE49-F238E27FC236}">
                  <a16:creationId xmlns:a16="http://schemas.microsoft.com/office/drawing/2014/main" id="{2B179582-1124-CD08-B6C6-EAACF8CB3F5D}"/>
                </a:ext>
              </a:extLst>
            </p:cNvPr>
            <p:cNvCxnSpPr>
              <a:cxnSpLocks/>
            </p:cNvCxnSpPr>
            <p:nvPr/>
          </p:nvCxnSpPr>
          <p:spPr>
            <a:xfrm>
              <a:off x="2693503" y="3147723"/>
              <a:ext cx="377931" cy="931028"/>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48AE2871-4700-E56C-5E57-C68AB3BE3A86}"/>
                </a:ext>
              </a:extLst>
            </p:cNvPr>
            <p:cNvCxnSpPr>
              <a:cxnSpLocks/>
            </p:cNvCxnSpPr>
            <p:nvPr/>
          </p:nvCxnSpPr>
          <p:spPr>
            <a:xfrm flipH="1">
              <a:off x="3776874" y="3592002"/>
              <a:ext cx="957466" cy="74749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37F0708E-EFAA-1E1E-86B1-4D6737A8E798}"/>
                </a:ext>
              </a:extLst>
            </p:cNvPr>
            <p:cNvCxnSpPr>
              <a:cxnSpLocks/>
            </p:cNvCxnSpPr>
            <p:nvPr/>
          </p:nvCxnSpPr>
          <p:spPr>
            <a:xfrm flipH="1" flipV="1">
              <a:off x="3530054" y="4771445"/>
              <a:ext cx="925993" cy="70845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A8F9796A-21EB-A55E-B6B3-5D427AD10C7A}"/>
                </a:ext>
              </a:extLst>
            </p:cNvPr>
            <p:cNvCxnSpPr>
              <a:cxnSpLocks/>
            </p:cNvCxnSpPr>
            <p:nvPr/>
          </p:nvCxnSpPr>
          <p:spPr>
            <a:xfrm flipH="1">
              <a:off x="1293327" y="2899278"/>
              <a:ext cx="760760" cy="1179473"/>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BCCA47D1-E0C2-CA0B-77AA-19ECECD5C4AA}"/>
                </a:ext>
              </a:extLst>
            </p:cNvPr>
            <p:cNvCxnSpPr>
              <a:cxnSpLocks/>
            </p:cNvCxnSpPr>
            <p:nvPr/>
          </p:nvCxnSpPr>
          <p:spPr>
            <a:xfrm flipH="1" flipV="1">
              <a:off x="2965175" y="2662230"/>
              <a:ext cx="1520451" cy="397565"/>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A0D9111-2CF4-DF50-F639-3BCD25F10E6E}"/>
                </a:ext>
              </a:extLst>
            </p:cNvPr>
            <p:cNvCxnSpPr>
              <a:cxnSpLocks/>
            </p:cNvCxnSpPr>
            <p:nvPr/>
          </p:nvCxnSpPr>
          <p:spPr>
            <a:xfrm flipH="1">
              <a:off x="4896919" y="3637462"/>
              <a:ext cx="112288" cy="1720254"/>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15622FC-F4C9-B646-591F-2091BADBEF27}"/>
                </a:ext>
              </a:extLst>
            </p:cNvPr>
            <p:cNvCxnSpPr>
              <a:cxnSpLocks/>
              <a:endCxn id="17" idx="1"/>
            </p:cNvCxnSpPr>
            <p:nvPr/>
          </p:nvCxnSpPr>
          <p:spPr>
            <a:xfrm>
              <a:off x="1393318" y="4993151"/>
              <a:ext cx="3032910" cy="865102"/>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9BCF27E6-AD32-4EE6-C1E0-30A34704BF0F}"/>
                </a:ext>
              </a:extLst>
            </p:cNvPr>
            <p:cNvSpPr/>
            <p:nvPr/>
          </p:nvSpPr>
          <p:spPr>
            <a:xfrm>
              <a:off x="1789044" y="1882473"/>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Graphique 14" descr="Homme avec un remplissage uni">
              <a:extLst>
                <a:ext uri="{FF2B5EF4-FFF2-40B4-BE49-F238E27FC236}">
                  <a16:creationId xmlns:a16="http://schemas.microsoft.com/office/drawing/2014/main" id="{AF4D26C2-C4AA-7904-42EC-42DBBE55E7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4087" y="2147516"/>
              <a:ext cx="914400" cy="914400"/>
            </a:xfrm>
            <a:prstGeom prst="rect">
              <a:avLst/>
            </a:prstGeom>
          </p:spPr>
        </p:pic>
        <p:sp>
          <p:nvSpPr>
            <p:cNvPr id="16" name="Ellipse 15">
              <a:extLst>
                <a:ext uri="{FF2B5EF4-FFF2-40B4-BE49-F238E27FC236}">
                  <a16:creationId xmlns:a16="http://schemas.microsoft.com/office/drawing/2014/main" id="{57358D7E-F22B-7561-FC18-082B38826857}"/>
                </a:ext>
              </a:extLst>
            </p:cNvPr>
            <p:cNvSpPr/>
            <p:nvPr/>
          </p:nvSpPr>
          <p:spPr>
            <a:xfrm>
              <a:off x="4161185" y="5136010"/>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Graphique 16" descr="Homme avec un remplissage uni">
              <a:extLst>
                <a:ext uri="{FF2B5EF4-FFF2-40B4-BE49-F238E27FC236}">
                  <a16:creationId xmlns:a16="http://schemas.microsoft.com/office/drawing/2014/main" id="{86408DEB-D27D-634C-A6E6-7B4C5FBDF3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6228" y="5401053"/>
              <a:ext cx="914400" cy="914400"/>
            </a:xfrm>
            <a:prstGeom prst="rect">
              <a:avLst/>
            </a:prstGeom>
          </p:spPr>
        </p:pic>
        <p:sp>
          <p:nvSpPr>
            <p:cNvPr id="18" name="Ellipse 17">
              <a:extLst>
                <a:ext uri="{FF2B5EF4-FFF2-40B4-BE49-F238E27FC236}">
                  <a16:creationId xmlns:a16="http://schemas.microsoft.com/office/drawing/2014/main" id="{E0F433B3-5728-1749-37C7-6EC81D63B740}"/>
                </a:ext>
              </a:extLst>
            </p:cNvPr>
            <p:cNvSpPr/>
            <p:nvPr/>
          </p:nvSpPr>
          <p:spPr>
            <a:xfrm>
              <a:off x="4277140" y="2414682"/>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Graphique 18" descr="Homme avec un remplissage uni">
              <a:extLst>
                <a:ext uri="{FF2B5EF4-FFF2-40B4-BE49-F238E27FC236}">
                  <a16:creationId xmlns:a16="http://schemas.microsoft.com/office/drawing/2014/main" id="{DACCE014-56AC-4CAC-49E8-A7BF73505E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42183" y="2679725"/>
              <a:ext cx="914400" cy="914400"/>
            </a:xfrm>
            <a:prstGeom prst="rect">
              <a:avLst/>
            </a:prstGeom>
          </p:spPr>
        </p:pic>
        <p:cxnSp>
          <p:nvCxnSpPr>
            <p:cNvPr id="20" name="Connecteur droit 19">
              <a:extLst>
                <a:ext uri="{FF2B5EF4-FFF2-40B4-BE49-F238E27FC236}">
                  <a16:creationId xmlns:a16="http://schemas.microsoft.com/office/drawing/2014/main" id="{17D0054F-16AF-E8E3-C999-AA0E682C1653}"/>
                </a:ext>
              </a:extLst>
            </p:cNvPr>
            <p:cNvCxnSpPr>
              <a:cxnSpLocks/>
            </p:cNvCxnSpPr>
            <p:nvPr/>
          </p:nvCxnSpPr>
          <p:spPr>
            <a:xfrm flipH="1">
              <a:off x="1625876" y="4516670"/>
              <a:ext cx="1239910" cy="87869"/>
            </a:xfrm>
            <a:prstGeom prst="line">
              <a:avLst/>
            </a:prstGeom>
            <a:ln w="76200">
              <a:solidFill>
                <a:srgbClr val="5D3FC9"/>
              </a:solidFill>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46B37D3C-37EB-7518-D0E4-2122BAD0BD5F}"/>
                </a:ext>
              </a:extLst>
            </p:cNvPr>
            <p:cNvSpPr/>
            <p:nvPr/>
          </p:nvSpPr>
          <p:spPr>
            <a:xfrm>
              <a:off x="410818" y="386969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Graphique 21" descr="Homme avec un remplissage uni">
              <a:extLst>
                <a:ext uri="{FF2B5EF4-FFF2-40B4-BE49-F238E27FC236}">
                  <a16:creationId xmlns:a16="http://schemas.microsoft.com/office/drawing/2014/main" id="{4BF91059-3560-D577-8132-F333717E1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861" y="4134741"/>
              <a:ext cx="914400" cy="914400"/>
            </a:xfrm>
            <a:prstGeom prst="rect">
              <a:avLst/>
            </a:prstGeom>
          </p:spPr>
        </p:pic>
        <p:sp>
          <p:nvSpPr>
            <p:cNvPr id="23" name="Ellipse 22">
              <a:extLst>
                <a:ext uri="{FF2B5EF4-FFF2-40B4-BE49-F238E27FC236}">
                  <a16:creationId xmlns:a16="http://schemas.microsoft.com/office/drawing/2014/main" id="{21801F63-3BCB-E861-19C2-EA64968F2000}"/>
                </a:ext>
              </a:extLst>
            </p:cNvPr>
            <p:cNvSpPr/>
            <p:nvPr/>
          </p:nvSpPr>
          <p:spPr>
            <a:xfrm>
              <a:off x="2600743" y="3813708"/>
              <a:ext cx="1444486" cy="1444486"/>
            </a:xfrm>
            <a:prstGeom prst="ellipse">
              <a:avLst/>
            </a:prstGeom>
            <a:solidFill>
              <a:srgbClr val="5D3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Graphique 23" descr="Homme avec un remplissage uni">
              <a:extLst>
                <a:ext uri="{FF2B5EF4-FFF2-40B4-BE49-F238E27FC236}">
                  <a16:creationId xmlns:a16="http://schemas.microsoft.com/office/drawing/2014/main" id="{5AE7781A-CE96-3DE7-C66B-F01920881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65786" y="4078751"/>
              <a:ext cx="914400" cy="914400"/>
            </a:xfrm>
            <a:prstGeom prst="rect">
              <a:avLst/>
            </a:prstGeom>
          </p:spPr>
        </p:pic>
      </p:grpSp>
      <p:sp>
        <p:nvSpPr>
          <p:cNvPr id="25" name="Ellipse 24">
            <a:extLst>
              <a:ext uri="{FF2B5EF4-FFF2-40B4-BE49-F238E27FC236}">
                <a16:creationId xmlns:a16="http://schemas.microsoft.com/office/drawing/2014/main" id="{75F07D22-555C-C031-09E7-E65FBA4D881C}"/>
              </a:ext>
            </a:extLst>
          </p:cNvPr>
          <p:cNvSpPr/>
          <p:nvPr/>
        </p:nvSpPr>
        <p:spPr>
          <a:xfrm>
            <a:off x="10119928" y="495085"/>
            <a:ext cx="1567102" cy="1567103"/>
          </a:xfrm>
          <a:prstGeom prst="ellipse">
            <a:avLst/>
          </a:prstGeom>
          <a:noFill/>
          <a:ln w="76200">
            <a:solidFill>
              <a:srgbClr val="5D3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BE3A369F-3941-BF7D-8A83-1C113F02F04D}"/>
              </a:ext>
            </a:extLst>
          </p:cNvPr>
          <p:cNvCxnSpPr>
            <a:cxnSpLocks/>
          </p:cNvCxnSpPr>
          <p:nvPr/>
        </p:nvCxnSpPr>
        <p:spPr>
          <a:xfrm>
            <a:off x="11683768" y="1424410"/>
            <a:ext cx="424960" cy="117572"/>
          </a:xfrm>
          <a:prstGeom prst="straightConnector1">
            <a:avLst/>
          </a:prstGeom>
          <a:ln w="76200">
            <a:solidFill>
              <a:srgbClr val="5D3FC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0EAE6A0E-7CB7-BD65-F6C5-30F44678BCD2}"/>
              </a:ext>
            </a:extLst>
          </p:cNvPr>
          <p:cNvCxnSpPr>
            <a:cxnSpLocks/>
          </p:cNvCxnSpPr>
          <p:nvPr/>
        </p:nvCxnSpPr>
        <p:spPr>
          <a:xfrm>
            <a:off x="11422543" y="1861382"/>
            <a:ext cx="272696" cy="280226"/>
          </a:xfrm>
          <a:prstGeom prst="straightConnector1">
            <a:avLst/>
          </a:prstGeom>
          <a:ln w="76200">
            <a:solidFill>
              <a:srgbClr val="5D3FC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1AEAE2C5-5307-9153-D858-5D0563B5F880}"/>
              </a:ext>
            </a:extLst>
          </p:cNvPr>
          <p:cNvCxnSpPr>
            <a:cxnSpLocks/>
          </p:cNvCxnSpPr>
          <p:nvPr/>
        </p:nvCxnSpPr>
        <p:spPr>
          <a:xfrm flipV="1">
            <a:off x="11520417" y="640115"/>
            <a:ext cx="380573" cy="164310"/>
          </a:xfrm>
          <a:prstGeom prst="straightConnector1">
            <a:avLst/>
          </a:prstGeom>
          <a:ln w="76200">
            <a:solidFill>
              <a:srgbClr val="5D3FC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77AE244-950A-104E-5D1E-29A7F17A4161}"/>
              </a:ext>
            </a:extLst>
          </p:cNvPr>
          <p:cNvSpPr txBox="1"/>
          <p:nvPr/>
        </p:nvSpPr>
        <p:spPr>
          <a:xfrm>
            <a:off x="742515" y="907332"/>
            <a:ext cx="998644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Notre organisation externe</a:t>
            </a:r>
          </a:p>
        </p:txBody>
      </p:sp>
      <p:sp>
        <p:nvSpPr>
          <p:cNvPr id="32" name="ZoneTexte 31">
            <a:extLst>
              <a:ext uri="{FF2B5EF4-FFF2-40B4-BE49-F238E27FC236}">
                <a16:creationId xmlns:a16="http://schemas.microsoft.com/office/drawing/2014/main" id="{8C5F00FA-FE51-90EC-43E1-2F9442AE808D}"/>
              </a:ext>
            </a:extLst>
          </p:cNvPr>
          <p:cNvSpPr txBox="1"/>
          <p:nvPr/>
        </p:nvSpPr>
        <p:spPr>
          <a:xfrm>
            <a:off x="1416949" y="3340837"/>
            <a:ext cx="2549243" cy="1938992"/>
          </a:xfrm>
          <a:prstGeom prst="rect">
            <a:avLst/>
          </a:prstGeom>
          <a:noFill/>
        </p:spPr>
        <p:txBody>
          <a:bodyPr wrap="square" rtlCol="0">
            <a:spAutoFit/>
          </a:bodyPr>
          <a:lstStyle>
            <a:defPPr>
              <a:defRPr lang="fr-FR"/>
            </a:defPPr>
            <a:lvl1pPr marL="285750" indent="-285750">
              <a:buFont typeface="Arial" panose="020B0604020202020204" pitchFamily="34" charset="0"/>
              <a:buChar char="•"/>
              <a:defRPr>
                <a:solidFill>
                  <a:srgbClr val="5D3FC9"/>
                </a:solidFill>
                <a:latin typeface="Poppins Light" panose="00000400000000000000" pitchFamily="2" charset="0"/>
                <a:cs typeface="Poppins Light" panose="00000400000000000000" pitchFamily="2" charset="0"/>
              </a:defRPr>
            </a:lvl1pPr>
          </a:lstStyle>
          <a:p>
            <a:pPr marL="0" indent="0">
              <a:buNone/>
            </a:pPr>
            <a:r>
              <a:rPr lang="fr-FR" sz="2000">
                <a:latin typeface="Poppins Bold" panose="00000800000000000000" pitchFamily="2" charset="0"/>
                <a:cs typeface="Poppins Bold" panose="00000800000000000000" pitchFamily="2" charset="0"/>
              </a:rPr>
              <a:t>Projets</a:t>
            </a:r>
            <a:r>
              <a:rPr lang="fr-FR" sz="2000"/>
              <a:t> et </a:t>
            </a:r>
            <a:r>
              <a:rPr lang="fr-FR" sz="2000">
                <a:latin typeface="Poppins Bold" panose="00000800000000000000" pitchFamily="2" charset="0"/>
                <a:cs typeface="Poppins Bold" panose="00000800000000000000" pitchFamily="2" charset="0"/>
              </a:rPr>
              <a:t>réalisations</a:t>
            </a:r>
            <a:r>
              <a:rPr lang="fr-FR" sz="2000"/>
              <a:t>.</a:t>
            </a:r>
          </a:p>
          <a:p>
            <a:pPr marL="0" indent="0">
              <a:buNone/>
            </a:pPr>
            <a:endParaRPr lang="fr-FR" sz="2000"/>
          </a:p>
          <a:p>
            <a:pPr marL="0" indent="0">
              <a:buNone/>
            </a:pPr>
            <a:r>
              <a:rPr lang="fr-FR" sz="2000"/>
              <a:t>LinkedIn </a:t>
            </a:r>
            <a:r>
              <a:rPr lang="fr-FR" sz="2000" err="1"/>
              <a:t>Ads</a:t>
            </a:r>
            <a:r>
              <a:rPr lang="fr-FR" sz="2000"/>
              <a:t> pour </a:t>
            </a:r>
            <a:r>
              <a:rPr lang="fr-FR" sz="2000">
                <a:latin typeface="Poppins Bold" panose="00000800000000000000" pitchFamily="2" charset="0"/>
                <a:cs typeface="Poppins Bold" panose="00000800000000000000" pitchFamily="2" charset="0"/>
              </a:rPr>
              <a:t>cibler</a:t>
            </a:r>
            <a:r>
              <a:rPr lang="fr-FR" sz="2000"/>
              <a:t> les </a:t>
            </a:r>
            <a:r>
              <a:rPr lang="fr-FR" sz="2000">
                <a:latin typeface="Poppins Bold" panose="00000800000000000000" pitchFamily="2" charset="0"/>
                <a:cs typeface="Poppins Bold" panose="00000800000000000000" pitchFamily="2" charset="0"/>
              </a:rPr>
              <a:t>professionnels</a:t>
            </a:r>
            <a:endParaRPr lang="fr-FR" sz="2000"/>
          </a:p>
        </p:txBody>
      </p:sp>
      <p:sp>
        <p:nvSpPr>
          <p:cNvPr id="34" name="ZoneTexte 33">
            <a:extLst>
              <a:ext uri="{FF2B5EF4-FFF2-40B4-BE49-F238E27FC236}">
                <a16:creationId xmlns:a16="http://schemas.microsoft.com/office/drawing/2014/main" id="{BA0481B7-3C47-206B-A236-AB784077B5D5}"/>
              </a:ext>
            </a:extLst>
          </p:cNvPr>
          <p:cNvSpPr txBox="1"/>
          <p:nvPr/>
        </p:nvSpPr>
        <p:spPr>
          <a:xfrm>
            <a:off x="4919867" y="3505633"/>
            <a:ext cx="2549244" cy="1323439"/>
          </a:xfrm>
          <a:prstGeom prst="rect">
            <a:avLst/>
          </a:prstGeom>
          <a:noFill/>
        </p:spPr>
        <p:txBody>
          <a:bodyPr wrap="square">
            <a:spAutoFit/>
          </a:bodyPr>
          <a:lstStyle/>
          <a:p>
            <a:pPr algn="l"/>
            <a:r>
              <a:rPr lang="fr-FR" sz="2000">
                <a:solidFill>
                  <a:srgbClr val="5D3FC9"/>
                </a:solidFill>
                <a:latin typeface="Poppins Bold" panose="00000800000000000000" pitchFamily="2" charset="0"/>
                <a:cs typeface="Poppins Bold" panose="00000800000000000000" pitchFamily="2" charset="0"/>
              </a:rPr>
              <a:t>Offres</a:t>
            </a:r>
            <a:r>
              <a:rPr lang="fr-FR" sz="2000">
                <a:solidFill>
                  <a:srgbClr val="5D3FC9"/>
                </a:solidFill>
                <a:latin typeface="Poppins Light" panose="00000400000000000000" pitchFamily="2" charset="0"/>
                <a:cs typeface="Poppins Light" panose="00000400000000000000" pitchFamily="2" charset="0"/>
              </a:rPr>
              <a:t> </a:t>
            </a:r>
            <a:r>
              <a:rPr lang="fr-FR" sz="2000">
                <a:solidFill>
                  <a:srgbClr val="5D3FC9"/>
                </a:solidFill>
                <a:latin typeface="Poppins Bold" panose="00000800000000000000" pitchFamily="2" charset="0"/>
                <a:cs typeface="Poppins Bold" panose="00000800000000000000" pitchFamily="2" charset="0"/>
              </a:rPr>
              <a:t>d'emploi</a:t>
            </a:r>
            <a:r>
              <a:rPr lang="fr-FR" sz="2000">
                <a:solidFill>
                  <a:srgbClr val="5D3FC9"/>
                </a:solidFill>
                <a:latin typeface="Poppins Light" panose="00000400000000000000" pitchFamily="2" charset="0"/>
                <a:cs typeface="Poppins Light" panose="00000400000000000000" pitchFamily="2" charset="0"/>
              </a:rPr>
              <a:t> pour attirer des candidats qualifiés.</a:t>
            </a:r>
          </a:p>
        </p:txBody>
      </p:sp>
      <p:sp>
        <p:nvSpPr>
          <p:cNvPr id="36" name="ZoneTexte 35">
            <a:extLst>
              <a:ext uri="{FF2B5EF4-FFF2-40B4-BE49-F238E27FC236}">
                <a16:creationId xmlns:a16="http://schemas.microsoft.com/office/drawing/2014/main" id="{CA279EAD-E247-8904-9BEF-FC2F84D8448C}"/>
              </a:ext>
            </a:extLst>
          </p:cNvPr>
          <p:cNvSpPr txBox="1"/>
          <p:nvPr/>
        </p:nvSpPr>
        <p:spPr>
          <a:xfrm>
            <a:off x="8523403" y="3436352"/>
            <a:ext cx="2511807" cy="1323439"/>
          </a:xfrm>
          <a:prstGeom prst="rect">
            <a:avLst/>
          </a:prstGeom>
          <a:noFill/>
        </p:spPr>
        <p:txBody>
          <a:bodyPr wrap="square">
            <a:spAutoFit/>
          </a:bodyPr>
          <a:lstStyle/>
          <a:p>
            <a:pPr algn="l"/>
            <a:r>
              <a:rPr lang="fr-FR" sz="2000">
                <a:solidFill>
                  <a:srgbClr val="5D3FC9"/>
                </a:solidFill>
                <a:latin typeface="Poppins Bold" panose="00000800000000000000" pitchFamily="2" charset="0"/>
                <a:cs typeface="Poppins Bold" panose="00000800000000000000" pitchFamily="2" charset="0"/>
              </a:rPr>
              <a:t>Hashtags</a:t>
            </a:r>
            <a:r>
              <a:rPr lang="fr-FR" sz="2000">
                <a:solidFill>
                  <a:srgbClr val="5D3FC9"/>
                </a:solidFill>
                <a:latin typeface="Poppins Light" panose="00000400000000000000" pitchFamily="2" charset="0"/>
                <a:cs typeface="Poppins Light" panose="00000400000000000000" pitchFamily="2" charset="0"/>
              </a:rPr>
              <a:t> pour attirer </a:t>
            </a:r>
            <a:r>
              <a:rPr lang="fr-FR" sz="2000">
                <a:solidFill>
                  <a:srgbClr val="5D3FC9"/>
                </a:solidFill>
                <a:latin typeface="Poppins Bold" panose="00000800000000000000" pitchFamily="2" charset="0"/>
                <a:cs typeface="Poppins Bold" panose="00000800000000000000" pitchFamily="2" charset="0"/>
              </a:rPr>
              <a:t>abonnés</a:t>
            </a:r>
            <a:r>
              <a:rPr lang="fr-FR" sz="2000">
                <a:solidFill>
                  <a:srgbClr val="5D3FC9"/>
                </a:solidFill>
                <a:latin typeface="Poppins Light" panose="00000400000000000000" pitchFamily="2" charset="0"/>
                <a:cs typeface="Poppins Light" panose="00000400000000000000" pitchFamily="2" charset="0"/>
              </a:rPr>
              <a:t> et </a:t>
            </a:r>
            <a:r>
              <a:rPr lang="fr-FR" sz="2000">
                <a:solidFill>
                  <a:srgbClr val="5D3FC9"/>
                </a:solidFill>
                <a:latin typeface="Poppins Bold" panose="00000800000000000000" pitchFamily="2" charset="0"/>
                <a:cs typeface="Poppins Bold" panose="00000800000000000000" pitchFamily="2" charset="0"/>
              </a:rPr>
              <a:t>prospects</a:t>
            </a:r>
            <a:r>
              <a:rPr lang="fr-FR" sz="2000">
                <a:solidFill>
                  <a:srgbClr val="5D3FC9"/>
                </a:solidFill>
                <a:latin typeface="Poppins Light" panose="00000400000000000000" pitchFamily="2" charset="0"/>
                <a:cs typeface="Poppins Light" panose="00000400000000000000" pitchFamily="2" charset="0"/>
              </a:rPr>
              <a:t> </a:t>
            </a:r>
            <a:r>
              <a:rPr lang="fr-FR" sz="2000">
                <a:solidFill>
                  <a:srgbClr val="5D3FC9"/>
                </a:solidFill>
                <a:latin typeface="Poppins Bold" panose="00000800000000000000" pitchFamily="2" charset="0"/>
                <a:cs typeface="Poppins Bold" panose="00000800000000000000" pitchFamily="2" charset="0"/>
              </a:rPr>
              <a:t>qualifiés</a:t>
            </a:r>
            <a:r>
              <a:rPr lang="fr-FR" sz="2000">
                <a:solidFill>
                  <a:srgbClr val="5D3FC9"/>
                </a:solidFill>
                <a:latin typeface="Poppins Light" panose="00000400000000000000" pitchFamily="2" charset="0"/>
                <a:cs typeface="Poppins Light" panose="00000400000000000000" pitchFamily="2" charset="0"/>
              </a:rPr>
              <a:t>.</a:t>
            </a:r>
          </a:p>
        </p:txBody>
      </p:sp>
    </p:spTree>
    <p:extLst>
      <p:ext uri="{BB962C8B-B14F-4D97-AF65-F5344CB8AC3E}">
        <p14:creationId xmlns:p14="http://schemas.microsoft.com/office/powerpoint/2010/main" val="1119363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que 3" descr="Conception web avec un remplissage uni">
            <a:extLst>
              <a:ext uri="{FF2B5EF4-FFF2-40B4-BE49-F238E27FC236}">
                <a16:creationId xmlns:a16="http://schemas.microsoft.com/office/drawing/2014/main" id="{C97CD4DD-CE02-0BCE-555C-F3A6C6E013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3185" y="1884436"/>
            <a:ext cx="914401" cy="914401"/>
          </a:xfrm>
          <a:prstGeom prst="rect">
            <a:avLst/>
          </a:prstGeom>
        </p:spPr>
      </p:pic>
      <p:sp>
        <p:nvSpPr>
          <p:cNvPr id="3" name="ZoneTexte 2">
            <a:extLst>
              <a:ext uri="{FF2B5EF4-FFF2-40B4-BE49-F238E27FC236}">
                <a16:creationId xmlns:a16="http://schemas.microsoft.com/office/drawing/2014/main" id="{6BB84C55-F38B-9514-987C-E81967CC9548}"/>
              </a:ext>
            </a:extLst>
          </p:cNvPr>
          <p:cNvSpPr txBox="1"/>
          <p:nvPr/>
        </p:nvSpPr>
        <p:spPr>
          <a:xfrm>
            <a:off x="8768397" y="2798837"/>
            <a:ext cx="3155615" cy="1323439"/>
          </a:xfrm>
          <a:prstGeom prst="rect">
            <a:avLst/>
          </a:prstGeom>
          <a:noFill/>
        </p:spPr>
        <p:txBody>
          <a:bodyPr wrap="square" rtlCol="0">
            <a:spAutoFit/>
          </a:bodyPr>
          <a:lstStyle/>
          <a:p>
            <a:r>
              <a:rPr lang="fr-FR" sz="1600">
                <a:solidFill>
                  <a:srgbClr val="5D3FC9"/>
                </a:solidFill>
                <a:latin typeface="Poppins Bold" panose="00000800000000000000" pitchFamily="2" charset="0"/>
                <a:cs typeface="Poppins Bold" panose="00000800000000000000" pitchFamily="2" charset="0"/>
              </a:rPr>
              <a:t>Pratiques de programmation propre </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Pas de processus énergivores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Pas fuites de mémoire</a:t>
            </a:r>
          </a:p>
        </p:txBody>
      </p:sp>
      <p:sp>
        <p:nvSpPr>
          <p:cNvPr id="9" name="ZoneTexte 8">
            <a:extLst>
              <a:ext uri="{FF2B5EF4-FFF2-40B4-BE49-F238E27FC236}">
                <a16:creationId xmlns:a16="http://schemas.microsoft.com/office/drawing/2014/main" id="{14E71A3F-91C4-B99D-0EA6-F1BFE57AACE6}"/>
              </a:ext>
            </a:extLst>
          </p:cNvPr>
          <p:cNvSpPr txBox="1"/>
          <p:nvPr/>
        </p:nvSpPr>
        <p:spPr>
          <a:xfrm>
            <a:off x="5339396" y="2979038"/>
            <a:ext cx="2490528" cy="861774"/>
          </a:xfrm>
          <a:prstGeom prst="rect">
            <a:avLst/>
          </a:prstGeom>
          <a:noFill/>
        </p:spPr>
        <p:txBody>
          <a:bodyPr wrap="square" rtlCol="0">
            <a:spAutoFit/>
          </a:bodyPr>
          <a:lstStyle/>
          <a:p>
            <a:r>
              <a:rPr lang="fr-FR" sz="1600">
                <a:solidFill>
                  <a:srgbClr val="5D3FC9"/>
                </a:solidFill>
                <a:latin typeface="Poppins Bold" panose="00000800000000000000" pitchFamily="2" charset="0"/>
                <a:cs typeface="Poppins Bold" panose="00000800000000000000" pitchFamily="2" charset="0"/>
              </a:rPr>
              <a:t>Processus de gestion de l'énergie </a:t>
            </a:r>
          </a:p>
          <a:p>
            <a:r>
              <a:rPr lang="fr-FR" sz="1600">
                <a:solidFill>
                  <a:srgbClr val="5D3FC9"/>
                </a:solidFill>
                <a:latin typeface="Poppins Light" panose="00000400000000000000" pitchFamily="2" charset="0"/>
                <a:cs typeface="Poppins Light" panose="00000400000000000000" pitchFamily="2" charset="0"/>
              </a:rPr>
              <a:t>éteint les moteurs</a:t>
            </a:r>
          </a:p>
        </p:txBody>
      </p:sp>
      <p:sp>
        <p:nvSpPr>
          <p:cNvPr id="11" name="Espace réservé du numéro de diapositive 10">
            <a:extLst>
              <a:ext uri="{FF2B5EF4-FFF2-40B4-BE49-F238E27FC236}">
                <a16:creationId xmlns:a16="http://schemas.microsoft.com/office/drawing/2014/main" id="{616386BA-A7DD-DEB6-B12A-239B6FA3A637}"/>
              </a:ext>
            </a:extLst>
          </p:cNvPr>
          <p:cNvSpPr>
            <a:spLocks noGrp="1"/>
          </p:cNvSpPr>
          <p:nvPr>
            <p:ph type="sldNum" sz="quarter" idx="12"/>
          </p:nvPr>
        </p:nvSpPr>
        <p:spPr/>
        <p:txBody>
          <a:bodyPr/>
          <a:lstStyle/>
          <a:p>
            <a:fld id="{2699CF7E-55C1-48B1-AF76-DBA297E1C479}" type="slidenum">
              <a:rPr lang="fr-FR" smtClean="0"/>
              <a:t>7</a:t>
            </a:fld>
            <a:endParaRPr lang="fr-FR"/>
          </a:p>
        </p:txBody>
      </p:sp>
      <p:sp>
        <p:nvSpPr>
          <p:cNvPr id="14" name="ZoneTexte 13">
            <a:extLst>
              <a:ext uri="{FF2B5EF4-FFF2-40B4-BE49-F238E27FC236}">
                <a16:creationId xmlns:a16="http://schemas.microsoft.com/office/drawing/2014/main" id="{0DB0ECE2-00B5-1861-8792-D8FD775FBC3F}"/>
              </a:ext>
            </a:extLst>
          </p:cNvPr>
          <p:cNvSpPr txBox="1"/>
          <p:nvPr/>
        </p:nvSpPr>
        <p:spPr>
          <a:xfrm>
            <a:off x="1283184" y="2777370"/>
            <a:ext cx="3274335" cy="1323439"/>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Algorithmes de recherche éco-responsables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Peu de requêtes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Pas de données redondantes</a:t>
            </a:r>
          </a:p>
        </p:txBody>
      </p:sp>
      <p:sp>
        <p:nvSpPr>
          <p:cNvPr id="16" name="ZoneTexte 15">
            <a:extLst>
              <a:ext uri="{FF2B5EF4-FFF2-40B4-BE49-F238E27FC236}">
                <a16:creationId xmlns:a16="http://schemas.microsoft.com/office/drawing/2014/main" id="{FF5E9AA9-596A-EB49-257C-248E8A99D69F}"/>
              </a:ext>
            </a:extLst>
          </p:cNvPr>
          <p:cNvSpPr txBox="1"/>
          <p:nvPr/>
        </p:nvSpPr>
        <p:spPr>
          <a:xfrm rot="16200000">
            <a:off x="-921140" y="2983995"/>
            <a:ext cx="2877045" cy="369332"/>
          </a:xfrm>
          <a:prstGeom prst="rect">
            <a:avLst/>
          </a:prstGeom>
          <a:noFill/>
        </p:spPr>
        <p:txBody>
          <a:bodyPr wrap="square">
            <a:spAutoFit/>
          </a:bodyPr>
          <a:lstStyle/>
          <a:p>
            <a:pPr algn="r"/>
            <a:r>
              <a:rPr lang="fr-FR">
                <a:solidFill>
                  <a:srgbClr val="5D3FC9"/>
                </a:solidFill>
                <a:latin typeface="Poppins Bold" panose="00000800000000000000" pitchFamily="2" charset="0"/>
                <a:cs typeface="Poppins Bold" panose="00000800000000000000" pitchFamily="2" charset="0"/>
              </a:rPr>
              <a:t>Moteur de recherche </a:t>
            </a:r>
          </a:p>
        </p:txBody>
      </p:sp>
      <p:pic>
        <p:nvPicPr>
          <p:cNvPr id="18" name="Graphique 17" descr="Bouton bascule avec un remplissage uni">
            <a:extLst>
              <a:ext uri="{FF2B5EF4-FFF2-40B4-BE49-F238E27FC236}">
                <a16:creationId xmlns:a16="http://schemas.microsoft.com/office/drawing/2014/main" id="{7E090D19-04EE-99A8-DDCD-671D1893DD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9397" y="2064638"/>
            <a:ext cx="914400" cy="914400"/>
          </a:xfrm>
          <a:prstGeom prst="rect">
            <a:avLst/>
          </a:prstGeom>
        </p:spPr>
      </p:pic>
      <p:pic>
        <p:nvPicPr>
          <p:cNvPr id="19" name="Graphique 18" descr="Feuille avec un remplissage uni">
            <a:extLst>
              <a:ext uri="{FF2B5EF4-FFF2-40B4-BE49-F238E27FC236}">
                <a16:creationId xmlns:a16="http://schemas.microsoft.com/office/drawing/2014/main" id="{3E7D4158-87DB-FABD-9990-25639BA9D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768398" y="1884437"/>
            <a:ext cx="914400" cy="914400"/>
          </a:xfrm>
          <a:prstGeom prst="rect">
            <a:avLst/>
          </a:prstGeom>
        </p:spPr>
      </p:pic>
      <p:sp>
        <p:nvSpPr>
          <p:cNvPr id="2" name="ZoneTexte 1">
            <a:extLst>
              <a:ext uri="{FF2B5EF4-FFF2-40B4-BE49-F238E27FC236}">
                <a16:creationId xmlns:a16="http://schemas.microsoft.com/office/drawing/2014/main" id="{F8B03E48-A6F5-0684-3745-927DB4522D4C}"/>
              </a:ext>
            </a:extLst>
          </p:cNvPr>
          <p:cNvSpPr txBox="1"/>
          <p:nvPr/>
        </p:nvSpPr>
        <p:spPr>
          <a:xfrm rot="16200000">
            <a:off x="-285955" y="5298257"/>
            <a:ext cx="1606676" cy="369332"/>
          </a:xfrm>
          <a:prstGeom prst="rect">
            <a:avLst/>
          </a:prstGeom>
          <a:noFill/>
        </p:spPr>
        <p:txBody>
          <a:bodyPr wrap="square">
            <a:spAutoFit/>
          </a:bodyPr>
          <a:lstStyle/>
          <a:p>
            <a:pPr algn="r"/>
            <a:r>
              <a:rPr lang="fr-FR">
                <a:solidFill>
                  <a:srgbClr val="5D3FC9"/>
                </a:solidFill>
                <a:latin typeface="Poppins Bold" panose="00000800000000000000" pitchFamily="2" charset="0"/>
                <a:cs typeface="Poppins Bold" panose="00000800000000000000" pitchFamily="2" charset="0"/>
              </a:rPr>
              <a:t>Entreprise</a:t>
            </a:r>
          </a:p>
        </p:txBody>
      </p:sp>
      <p:sp>
        <p:nvSpPr>
          <p:cNvPr id="5" name="ZoneTexte 4">
            <a:extLst>
              <a:ext uri="{FF2B5EF4-FFF2-40B4-BE49-F238E27FC236}">
                <a16:creationId xmlns:a16="http://schemas.microsoft.com/office/drawing/2014/main" id="{BEB88169-21AD-3EBD-168E-855963A4B1DC}"/>
              </a:ext>
            </a:extLst>
          </p:cNvPr>
          <p:cNvSpPr txBox="1"/>
          <p:nvPr/>
        </p:nvSpPr>
        <p:spPr>
          <a:xfrm>
            <a:off x="6762059" y="5041320"/>
            <a:ext cx="2497096" cy="1077218"/>
          </a:xfrm>
          <a:prstGeom prst="rect">
            <a:avLst/>
          </a:prstGeom>
          <a:noFill/>
        </p:spPr>
        <p:txBody>
          <a:bodyPr wrap="square" rtlCol="0">
            <a:spAutoFit/>
          </a:bodyPr>
          <a:lstStyle/>
          <a:p>
            <a:r>
              <a:rPr lang="fr-FR" sz="1600">
                <a:solidFill>
                  <a:srgbClr val="5D3FC9"/>
                </a:solidFill>
                <a:latin typeface="Poppins Bold" panose="00000800000000000000" pitchFamily="2" charset="0"/>
                <a:cs typeface="Poppins Bold" panose="00000800000000000000" pitchFamily="2" charset="0"/>
              </a:rPr>
              <a:t>Consommation d'énergie </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Eclairage efficaces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Climatisation</a:t>
            </a:r>
          </a:p>
        </p:txBody>
      </p:sp>
      <p:sp>
        <p:nvSpPr>
          <p:cNvPr id="6" name="ZoneTexte 5">
            <a:extLst>
              <a:ext uri="{FF2B5EF4-FFF2-40B4-BE49-F238E27FC236}">
                <a16:creationId xmlns:a16="http://schemas.microsoft.com/office/drawing/2014/main" id="{7F68EDAA-B2F5-56C5-8E77-908456829215}"/>
              </a:ext>
            </a:extLst>
          </p:cNvPr>
          <p:cNvSpPr txBox="1"/>
          <p:nvPr/>
        </p:nvSpPr>
        <p:spPr>
          <a:xfrm>
            <a:off x="3933051" y="5097787"/>
            <a:ext cx="2497096" cy="1077218"/>
          </a:xfrm>
          <a:prstGeom prst="rect">
            <a:avLst/>
          </a:prstGeom>
          <a:noFill/>
        </p:spPr>
        <p:txBody>
          <a:bodyPr wrap="square" rtlCol="0">
            <a:spAutoFit/>
          </a:bodyPr>
          <a:lstStyle/>
          <a:p>
            <a:r>
              <a:rPr lang="fr-FR" sz="1600">
                <a:solidFill>
                  <a:srgbClr val="5D3FC9"/>
                </a:solidFill>
                <a:latin typeface="Poppins Bold" panose="00000800000000000000" pitchFamily="2" charset="0"/>
                <a:cs typeface="Poppins Bold" panose="00000800000000000000" pitchFamily="2" charset="0"/>
              </a:rPr>
              <a:t>Equipements éco-responsables </a:t>
            </a:r>
          </a:p>
          <a:p>
            <a:r>
              <a:rPr lang="fr-FR" sz="1600">
                <a:solidFill>
                  <a:srgbClr val="5D3FC9"/>
                </a:solidFill>
                <a:latin typeface="Poppins Light" panose="00000400000000000000" pitchFamily="2" charset="0"/>
                <a:cs typeface="Poppins Light" panose="00000400000000000000" pitchFamily="2" charset="0"/>
              </a:rPr>
              <a:t>switches + routeurs faible consommation</a:t>
            </a:r>
          </a:p>
        </p:txBody>
      </p:sp>
      <p:sp>
        <p:nvSpPr>
          <p:cNvPr id="7" name="ZoneTexte 6">
            <a:extLst>
              <a:ext uri="{FF2B5EF4-FFF2-40B4-BE49-F238E27FC236}">
                <a16:creationId xmlns:a16="http://schemas.microsoft.com/office/drawing/2014/main" id="{21811211-8623-88B7-C376-D0E6B53BDCD8}"/>
              </a:ext>
            </a:extLst>
          </p:cNvPr>
          <p:cNvSpPr txBox="1"/>
          <p:nvPr/>
        </p:nvSpPr>
        <p:spPr>
          <a:xfrm>
            <a:off x="9606267" y="5097787"/>
            <a:ext cx="2363970" cy="830997"/>
          </a:xfrm>
          <a:prstGeom prst="rect">
            <a:avLst/>
          </a:prstGeom>
          <a:noFill/>
        </p:spPr>
        <p:txBody>
          <a:bodyPr wrap="square" rtlCol="0">
            <a:spAutoFit/>
          </a:bodyPr>
          <a:lstStyle/>
          <a:p>
            <a:r>
              <a:rPr lang="fr-FR" sz="1600">
                <a:solidFill>
                  <a:srgbClr val="5D3FC9"/>
                </a:solidFill>
                <a:latin typeface="Poppins Bold" panose="00000800000000000000" pitchFamily="2" charset="0"/>
                <a:cs typeface="Poppins Bold" panose="00000800000000000000" pitchFamily="2" charset="0"/>
              </a:rPr>
              <a:t>Partenariats</a:t>
            </a:r>
          </a:p>
          <a:p>
            <a:r>
              <a:rPr lang="fr-FR" sz="1600">
                <a:solidFill>
                  <a:srgbClr val="5D3FC9"/>
                </a:solidFill>
                <a:latin typeface="Poppins Light" panose="00000400000000000000" pitchFamily="2" charset="0"/>
                <a:cs typeface="Poppins Light" panose="00000400000000000000" pitchFamily="2" charset="0"/>
              </a:rPr>
              <a:t>avec des entreprises vertes</a:t>
            </a:r>
          </a:p>
        </p:txBody>
      </p:sp>
      <p:sp>
        <p:nvSpPr>
          <p:cNvPr id="8" name="ZoneTexte 7">
            <a:extLst>
              <a:ext uri="{FF2B5EF4-FFF2-40B4-BE49-F238E27FC236}">
                <a16:creationId xmlns:a16="http://schemas.microsoft.com/office/drawing/2014/main" id="{E2609FF8-281C-020D-A597-F45CE400235E}"/>
              </a:ext>
            </a:extLst>
          </p:cNvPr>
          <p:cNvSpPr txBox="1"/>
          <p:nvPr/>
        </p:nvSpPr>
        <p:spPr>
          <a:xfrm>
            <a:off x="1073640" y="5097787"/>
            <a:ext cx="2293433" cy="1077218"/>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Favoriser le télétravail </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Déplacements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Emissions de CO2</a:t>
            </a:r>
          </a:p>
        </p:txBody>
      </p:sp>
      <p:pic>
        <p:nvPicPr>
          <p:cNvPr id="10" name="Graphique 9" descr="Programmatrice avec un remplissage uni">
            <a:extLst>
              <a:ext uri="{FF2B5EF4-FFF2-40B4-BE49-F238E27FC236}">
                <a16:creationId xmlns:a16="http://schemas.microsoft.com/office/drawing/2014/main" id="{DADA47BB-0CBE-1FD3-D528-FB4782C453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73640" y="4125552"/>
            <a:ext cx="914401" cy="914401"/>
          </a:xfrm>
          <a:prstGeom prst="rect">
            <a:avLst/>
          </a:prstGeom>
        </p:spPr>
      </p:pic>
      <p:pic>
        <p:nvPicPr>
          <p:cNvPr id="13" name="Graphique 12" descr="Serveur avec un remplissage uni">
            <a:extLst>
              <a:ext uri="{FF2B5EF4-FFF2-40B4-BE49-F238E27FC236}">
                <a16:creationId xmlns:a16="http://schemas.microsoft.com/office/drawing/2014/main" id="{6B5ECE75-46CA-6BE6-60FA-54B4E229DD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917849" y="4125552"/>
            <a:ext cx="914401" cy="914401"/>
          </a:xfrm>
          <a:prstGeom prst="rect">
            <a:avLst/>
          </a:prstGeom>
        </p:spPr>
      </p:pic>
      <p:pic>
        <p:nvPicPr>
          <p:cNvPr id="15" name="Graphique 14" descr="Ville avec un remplissage uni">
            <a:extLst>
              <a:ext uri="{FF2B5EF4-FFF2-40B4-BE49-F238E27FC236}">
                <a16:creationId xmlns:a16="http://schemas.microsoft.com/office/drawing/2014/main" id="{C1541E7E-A6F0-A5C6-4B8C-6AA2C9C820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62058" y="4125552"/>
            <a:ext cx="914401" cy="914401"/>
          </a:xfrm>
          <a:prstGeom prst="rect">
            <a:avLst/>
          </a:prstGeom>
        </p:spPr>
      </p:pic>
      <p:pic>
        <p:nvPicPr>
          <p:cNvPr id="17" name="Graphique 16" descr="Poignée de main avec un remplissage uni">
            <a:extLst>
              <a:ext uri="{FF2B5EF4-FFF2-40B4-BE49-F238E27FC236}">
                <a16:creationId xmlns:a16="http://schemas.microsoft.com/office/drawing/2014/main" id="{07ACF847-1675-A8D6-4CBA-C8D4660365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606267" y="4125552"/>
            <a:ext cx="914401" cy="914401"/>
          </a:xfrm>
          <a:prstGeom prst="rect">
            <a:avLst/>
          </a:prstGeom>
        </p:spPr>
      </p:pic>
      <p:sp>
        <p:nvSpPr>
          <p:cNvPr id="21" name="ZoneTexte 20">
            <a:extLst>
              <a:ext uri="{FF2B5EF4-FFF2-40B4-BE49-F238E27FC236}">
                <a16:creationId xmlns:a16="http://schemas.microsoft.com/office/drawing/2014/main" id="{E5D8DC77-1B4B-4A7B-C402-796DC29037BD}"/>
              </a:ext>
            </a:extLst>
          </p:cNvPr>
          <p:cNvSpPr txBox="1"/>
          <p:nvPr/>
        </p:nvSpPr>
        <p:spPr>
          <a:xfrm>
            <a:off x="742515" y="907332"/>
            <a:ext cx="1144948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Nos démarches</a:t>
            </a:r>
          </a:p>
        </p:txBody>
      </p:sp>
    </p:spTree>
    <p:extLst>
      <p:ext uri="{BB962C8B-B14F-4D97-AF65-F5344CB8AC3E}">
        <p14:creationId xmlns:p14="http://schemas.microsoft.com/office/powerpoint/2010/main" val="1310420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616386BA-A7DD-DEB6-B12A-239B6FA3A637}"/>
              </a:ext>
            </a:extLst>
          </p:cNvPr>
          <p:cNvSpPr>
            <a:spLocks noGrp="1"/>
          </p:cNvSpPr>
          <p:nvPr>
            <p:ph type="sldNum" sz="quarter" idx="12"/>
          </p:nvPr>
        </p:nvSpPr>
        <p:spPr/>
        <p:txBody>
          <a:bodyPr/>
          <a:lstStyle/>
          <a:p>
            <a:fld id="{2699CF7E-55C1-48B1-AF76-DBA297E1C479}" type="slidenum">
              <a:rPr lang="fr-FR" smtClean="0"/>
              <a:t>8</a:t>
            </a:fld>
            <a:endParaRPr lang="fr-FR"/>
          </a:p>
        </p:txBody>
      </p:sp>
      <p:sp>
        <p:nvSpPr>
          <p:cNvPr id="4" name="ZoneTexte 3">
            <a:extLst>
              <a:ext uri="{FF2B5EF4-FFF2-40B4-BE49-F238E27FC236}">
                <a16:creationId xmlns:a16="http://schemas.microsoft.com/office/drawing/2014/main" id="{9D44D5C1-6E34-B24F-BDC3-E742B4EA122D}"/>
              </a:ext>
            </a:extLst>
          </p:cNvPr>
          <p:cNvSpPr txBox="1"/>
          <p:nvPr/>
        </p:nvSpPr>
        <p:spPr>
          <a:xfrm>
            <a:off x="742515" y="907332"/>
            <a:ext cx="1144948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Nos valeurs</a:t>
            </a:r>
          </a:p>
        </p:txBody>
      </p:sp>
      <p:pic>
        <p:nvPicPr>
          <p:cNvPr id="6" name="Graphique 5" descr="Main ouverte avec une plante avec un remplissage uni">
            <a:extLst>
              <a:ext uri="{FF2B5EF4-FFF2-40B4-BE49-F238E27FC236}">
                <a16:creationId xmlns:a16="http://schemas.microsoft.com/office/drawing/2014/main" id="{2E1442E0-8B50-9F76-05B1-4AA34FCAE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1840" y="1973984"/>
            <a:ext cx="914400" cy="914400"/>
          </a:xfrm>
          <a:prstGeom prst="rect">
            <a:avLst/>
          </a:prstGeom>
        </p:spPr>
      </p:pic>
      <p:sp>
        <p:nvSpPr>
          <p:cNvPr id="8" name="ZoneTexte 7">
            <a:extLst>
              <a:ext uri="{FF2B5EF4-FFF2-40B4-BE49-F238E27FC236}">
                <a16:creationId xmlns:a16="http://schemas.microsoft.com/office/drawing/2014/main" id="{EFED861F-B385-F5B2-7A65-D03E928F1047}"/>
              </a:ext>
            </a:extLst>
          </p:cNvPr>
          <p:cNvSpPr txBox="1"/>
          <p:nvPr/>
        </p:nvSpPr>
        <p:spPr>
          <a:xfrm>
            <a:off x="2221841" y="2840198"/>
            <a:ext cx="2530772" cy="830997"/>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Éco-responsabilité</a:t>
            </a:r>
          </a:p>
          <a:p>
            <a:r>
              <a:rPr lang="fr-FR" sz="1600">
                <a:solidFill>
                  <a:srgbClr val="5D3FC9"/>
                </a:solidFill>
                <a:latin typeface="Poppins Light" panose="00000400000000000000" pitchFamily="2" charset="0"/>
                <a:cs typeface="Poppins Light" panose="00000400000000000000" pitchFamily="2" charset="0"/>
              </a:rPr>
              <a:t>promotion de pratiques durables</a:t>
            </a:r>
          </a:p>
        </p:txBody>
      </p:sp>
      <p:pic>
        <p:nvPicPr>
          <p:cNvPr id="9" name="Graphique 8" descr="Lunettes 3D avec un remplissage uni">
            <a:extLst>
              <a:ext uri="{FF2B5EF4-FFF2-40B4-BE49-F238E27FC236}">
                <a16:creationId xmlns:a16="http://schemas.microsoft.com/office/drawing/2014/main" id="{FE05C640-F0EC-4C14-552C-CF24479A81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68450" y="1949708"/>
            <a:ext cx="914400" cy="914400"/>
          </a:xfrm>
          <a:prstGeom prst="rect">
            <a:avLst/>
          </a:prstGeom>
        </p:spPr>
      </p:pic>
      <p:sp>
        <p:nvSpPr>
          <p:cNvPr id="10" name="ZoneTexte 9">
            <a:extLst>
              <a:ext uri="{FF2B5EF4-FFF2-40B4-BE49-F238E27FC236}">
                <a16:creationId xmlns:a16="http://schemas.microsoft.com/office/drawing/2014/main" id="{66F4AA7B-F12D-77AA-789C-2C2EF52F45A8}"/>
              </a:ext>
            </a:extLst>
          </p:cNvPr>
          <p:cNvSpPr txBox="1"/>
          <p:nvPr/>
        </p:nvSpPr>
        <p:spPr>
          <a:xfrm>
            <a:off x="5168451" y="2815922"/>
            <a:ext cx="2172592" cy="830997"/>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Innovation</a:t>
            </a:r>
          </a:p>
          <a:p>
            <a:r>
              <a:rPr lang="fr-FR" sz="1600">
                <a:solidFill>
                  <a:srgbClr val="5D3FC9"/>
                </a:solidFill>
                <a:latin typeface="Poppins Light" panose="00000400000000000000" pitchFamily="2" charset="0"/>
                <a:cs typeface="Poppins Light" panose="00000400000000000000" pitchFamily="2" charset="0"/>
              </a:rPr>
              <a:t>solutions originales et efficaces</a:t>
            </a:r>
          </a:p>
        </p:txBody>
      </p:sp>
      <p:pic>
        <p:nvPicPr>
          <p:cNvPr id="12" name="Graphique 11" descr="Presse-papiers vérifié avec un remplissage uni">
            <a:extLst>
              <a:ext uri="{FF2B5EF4-FFF2-40B4-BE49-F238E27FC236}">
                <a16:creationId xmlns:a16="http://schemas.microsoft.com/office/drawing/2014/main" id="{56876287-CFA3-2A57-7798-F6B3B61C5D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899610" y="1973984"/>
            <a:ext cx="914400" cy="914400"/>
          </a:xfrm>
          <a:prstGeom prst="rect">
            <a:avLst/>
          </a:prstGeom>
        </p:spPr>
      </p:pic>
      <p:sp>
        <p:nvSpPr>
          <p:cNvPr id="13" name="ZoneTexte 12">
            <a:extLst>
              <a:ext uri="{FF2B5EF4-FFF2-40B4-BE49-F238E27FC236}">
                <a16:creationId xmlns:a16="http://schemas.microsoft.com/office/drawing/2014/main" id="{3F03AF0C-97C4-F770-CE7E-24C3E792EFBE}"/>
              </a:ext>
            </a:extLst>
          </p:cNvPr>
          <p:cNvSpPr txBox="1"/>
          <p:nvPr/>
        </p:nvSpPr>
        <p:spPr>
          <a:xfrm>
            <a:off x="7899611" y="2840198"/>
            <a:ext cx="2329360" cy="830997"/>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Qualité</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Produits</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Services fournis</a:t>
            </a:r>
          </a:p>
        </p:txBody>
      </p:sp>
      <p:pic>
        <p:nvPicPr>
          <p:cNvPr id="15" name="Graphique 14" descr="Balance de la justice avec un remplissage uni">
            <a:extLst>
              <a:ext uri="{FF2B5EF4-FFF2-40B4-BE49-F238E27FC236}">
                <a16:creationId xmlns:a16="http://schemas.microsoft.com/office/drawing/2014/main" id="{76CEA759-F7F3-61EB-5B0B-7B2BD955B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21840" y="4201539"/>
            <a:ext cx="914400" cy="914400"/>
          </a:xfrm>
          <a:prstGeom prst="rect">
            <a:avLst/>
          </a:prstGeom>
        </p:spPr>
      </p:pic>
      <p:sp>
        <p:nvSpPr>
          <p:cNvPr id="19" name="ZoneTexte 18">
            <a:extLst>
              <a:ext uri="{FF2B5EF4-FFF2-40B4-BE49-F238E27FC236}">
                <a16:creationId xmlns:a16="http://schemas.microsoft.com/office/drawing/2014/main" id="{F39D2659-01D5-803F-4263-A6CDD5C5AFBC}"/>
              </a:ext>
            </a:extLst>
          </p:cNvPr>
          <p:cNvSpPr txBox="1"/>
          <p:nvPr/>
        </p:nvSpPr>
        <p:spPr>
          <a:xfrm>
            <a:off x="2221841" y="5067753"/>
            <a:ext cx="2070549" cy="1077218"/>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Respect</a:t>
            </a:r>
          </a:p>
          <a:p>
            <a:r>
              <a:rPr lang="fr-FR" sz="1600">
                <a:solidFill>
                  <a:srgbClr val="5D3FC9"/>
                </a:solidFill>
                <a:latin typeface="Poppins Light" panose="00000400000000000000" pitchFamily="2" charset="0"/>
                <a:cs typeface="Poppins Light" panose="00000400000000000000" pitchFamily="2" charset="0"/>
              </a:rPr>
              <a:t>Politique d'égalité et de non-discrimination</a:t>
            </a:r>
          </a:p>
        </p:txBody>
      </p:sp>
      <p:pic>
        <p:nvPicPr>
          <p:cNvPr id="22" name="Graphique 21" descr="Connexions avec un remplissage uni">
            <a:extLst>
              <a:ext uri="{FF2B5EF4-FFF2-40B4-BE49-F238E27FC236}">
                <a16:creationId xmlns:a16="http://schemas.microsoft.com/office/drawing/2014/main" id="{E0F7BB96-DB77-ED02-6396-322D871E36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8450" y="4260851"/>
            <a:ext cx="914400" cy="914400"/>
          </a:xfrm>
          <a:prstGeom prst="rect">
            <a:avLst/>
          </a:prstGeom>
        </p:spPr>
      </p:pic>
      <p:sp>
        <p:nvSpPr>
          <p:cNvPr id="23" name="ZoneTexte 22">
            <a:extLst>
              <a:ext uri="{FF2B5EF4-FFF2-40B4-BE49-F238E27FC236}">
                <a16:creationId xmlns:a16="http://schemas.microsoft.com/office/drawing/2014/main" id="{6C95C3CE-0C67-0DD5-02D2-8FA220C77699}"/>
              </a:ext>
            </a:extLst>
          </p:cNvPr>
          <p:cNvSpPr txBox="1"/>
          <p:nvPr/>
        </p:nvSpPr>
        <p:spPr>
          <a:xfrm>
            <a:off x="5168451" y="5127065"/>
            <a:ext cx="1911916" cy="830997"/>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Engagement</a:t>
            </a:r>
          </a:p>
          <a:p>
            <a:r>
              <a:rPr lang="fr-FR" sz="1600">
                <a:solidFill>
                  <a:srgbClr val="5D3FC9"/>
                </a:solidFill>
                <a:latin typeface="Poppins Light" panose="00000400000000000000" pitchFamily="2" charset="0"/>
                <a:cs typeface="Poppins Light" panose="00000400000000000000" pitchFamily="2" charset="0"/>
              </a:rPr>
              <a:t>Transparence et honnêteté</a:t>
            </a:r>
          </a:p>
        </p:txBody>
      </p:sp>
      <p:pic>
        <p:nvPicPr>
          <p:cNvPr id="24" name="Graphique 23" descr="Réseau avec un remplissage uni">
            <a:extLst>
              <a:ext uri="{FF2B5EF4-FFF2-40B4-BE49-F238E27FC236}">
                <a16:creationId xmlns:a16="http://schemas.microsoft.com/office/drawing/2014/main" id="{497DA1A4-FAF3-2715-0828-375AD59037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899610" y="4260851"/>
            <a:ext cx="914400" cy="914400"/>
          </a:xfrm>
          <a:prstGeom prst="rect">
            <a:avLst/>
          </a:prstGeom>
        </p:spPr>
      </p:pic>
      <p:sp>
        <p:nvSpPr>
          <p:cNvPr id="25" name="ZoneTexte 24">
            <a:extLst>
              <a:ext uri="{FF2B5EF4-FFF2-40B4-BE49-F238E27FC236}">
                <a16:creationId xmlns:a16="http://schemas.microsoft.com/office/drawing/2014/main" id="{BC0A6465-5C59-0E39-D5B0-E7BAB1C7A761}"/>
              </a:ext>
            </a:extLst>
          </p:cNvPr>
          <p:cNvSpPr txBox="1"/>
          <p:nvPr/>
        </p:nvSpPr>
        <p:spPr>
          <a:xfrm>
            <a:off x="7899610" y="5127065"/>
            <a:ext cx="2070549" cy="830997"/>
          </a:xfrm>
          <a:prstGeom prst="rect">
            <a:avLst/>
          </a:prstGeom>
          <a:noFill/>
        </p:spPr>
        <p:txBody>
          <a:bodyPr wrap="square">
            <a:spAutoFit/>
          </a:bodyPr>
          <a:lstStyle/>
          <a:p>
            <a:r>
              <a:rPr lang="fr-FR" sz="1600">
                <a:solidFill>
                  <a:srgbClr val="5D3FC9"/>
                </a:solidFill>
                <a:latin typeface="Poppins Bold" panose="00000800000000000000" pitchFamily="2" charset="0"/>
                <a:cs typeface="Poppins Bold" panose="00000800000000000000" pitchFamily="2" charset="0"/>
              </a:rPr>
              <a:t>Partage</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Connaissance</a:t>
            </a:r>
          </a:p>
          <a:p>
            <a:pPr marL="285750" indent="-285750">
              <a:buFont typeface="Arial" panose="020B0604020202020204" pitchFamily="34" charset="0"/>
              <a:buChar char="•"/>
            </a:pPr>
            <a:r>
              <a:rPr lang="fr-FR" sz="1600">
                <a:solidFill>
                  <a:srgbClr val="5D3FC9"/>
                </a:solidFill>
                <a:latin typeface="Poppins Light" panose="00000400000000000000" pitchFamily="2" charset="0"/>
                <a:cs typeface="Poppins Light" panose="00000400000000000000" pitchFamily="2" charset="0"/>
              </a:rPr>
              <a:t>Expériences</a:t>
            </a:r>
          </a:p>
        </p:txBody>
      </p:sp>
    </p:spTree>
    <p:extLst>
      <p:ext uri="{BB962C8B-B14F-4D97-AF65-F5344CB8AC3E}">
        <p14:creationId xmlns:p14="http://schemas.microsoft.com/office/powerpoint/2010/main" val="4179753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7FB07DA-8D87-A0EE-FD50-B9B4F914FF30}"/>
              </a:ext>
            </a:extLst>
          </p:cNvPr>
          <p:cNvSpPr>
            <a:spLocks noGrp="1"/>
          </p:cNvSpPr>
          <p:nvPr>
            <p:ph type="sldNum" sz="quarter" idx="12"/>
          </p:nvPr>
        </p:nvSpPr>
        <p:spPr/>
        <p:txBody>
          <a:bodyPr/>
          <a:lstStyle/>
          <a:p>
            <a:fld id="{2699CF7E-55C1-48B1-AF76-DBA297E1C479}" type="slidenum">
              <a:rPr lang="fr-FR" smtClean="0"/>
              <a:t>9</a:t>
            </a:fld>
            <a:endParaRPr lang="fr-FR"/>
          </a:p>
        </p:txBody>
      </p:sp>
      <p:sp>
        <p:nvSpPr>
          <p:cNvPr id="23" name="ZoneTexte 22">
            <a:extLst>
              <a:ext uri="{FF2B5EF4-FFF2-40B4-BE49-F238E27FC236}">
                <a16:creationId xmlns:a16="http://schemas.microsoft.com/office/drawing/2014/main" id="{EF8E11A3-B881-3FB9-281F-0E05082E3F90}"/>
              </a:ext>
            </a:extLst>
          </p:cNvPr>
          <p:cNvSpPr txBox="1"/>
          <p:nvPr/>
        </p:nvSpPr>
        <p:spPr>
          <a:xfrm>
            <a:off x="742515" y="907332"/>
            <a:ext cx="11449485" cy="830997"/>
          </a:xfrm>
          <a:prstGeom prst="rect">
            <a:avLst/>
          </a:prstGeom>
          <a:noFill/>
        </p:spPr>
        <p:txBody>
          <a:bodyPr wrap="square" rtlCol="0">
            <a:spAutoFit/>
          </a:bodyPr>
          <a:lstStyle/>
          <a:p>
            <a:r>
              <a:rPr lang="fr-FR" sz="4800">
                <a:solidFill>
                  <a:srgbClr val="5D3FC9"/>
                </a:solidFill>
                <a:latin typeface="Poppins Bold" panose="00000800000000000000" pitchFamily="2" charset="0"/>
                <a:cs typeface="Poppins Bold" panose="00000800000000000000" pitchFamily="2" charset="0"/>
              </a:rPr>
              <a:t>La famille UPSSIWEB</a:t>
            </a:r>
          </a:p>
        </p:txBody>
      </p:sp>
      <p:sp>
        <p:nvSpPr>
          <p:cNvPr id="25" name="ZoneTexte 24">
            <a:extLst>
              <a:ext uri="{FF2B5EF4-FFF2-40B4-BE49-F238E27FC236}">
                <a16:creationId xmlns:a16="http://schemas.microsoft.com/office/drawing/2014/main" id="{8A163375-6220-DC36-220A-AD8B9455B781}"/>
              </a:ext>
            </a:extLst>
          </p:cNvPr>
          <p:cNvSpPr txBox="1"/>
          <p:nvPr/>
        </p:nvSpPr>
        <p:spPr>
          <a:xfrm>
            <a:off x="2315960" y="3005846"/>
            <a:ext cx="1722137" cy="707886"/>
          </a:xfrm>
          <a:prstGeom prst="rect">
            <a:avLst/>
          </a:prstGeom>
          <a:noFill/>
        </p:spPr>
        <p:txBody>
          <a:bodyPr wrap="square">
            <a:spAutoFit/>
          </a:bodyPr>
          <a:lstStyle/>
          <a:p>
            <a:pPr algn="ctr"/>
            <a:r>
              <a:rPr lang="fr-FR" sz="2000">
                <a:solidFill>
                  <a:srgbClr val="5D3FC9"/>
                </a:solidFill>
                <a:latin typeface="Poppins Bold" panose="00000800000000000000" pitchFamily="2" charset="0"/>
                <a:cs typeface="Poppins Bold" panose="00000800000000000000" pitchFamily="2" charset="0"/>
              </a:rPr>
              <a:t>UPSSIWEB </a:t>
            </a:r>
            <a:r>
              <a:rPr lang="fr-FR" sz="2000" err="1">
                <a:solidFill>
                  <a:srgbClr val="5D3FC9"/>
                </a:solidFill>
                <a:latin typeface="Poppins Bold" panose="00000800000000000000" pitchFamily="2" charset="0"/>
                <a:cs typeface="Poppins Bold" panose="00000800000000000000" pitchFamily="2" charset="0"/>
              </a:rPr>
              <a:t>Search</a:t>
            </a:r>
            <a:r>
              <a:rPr lang="fr-FR" sz="2000">
                <a:solidFill>
                  <a:srgbClr val="5D3FC9"/>
                </a:solidFill>
                <a:latin typeface="Poppins Bold" panose="00000800000000000000" pitchFamily="2" charset="0"/>
                <a:cs typeface="Poppins Bold" panose="00000800000000000000" pitchFamily="2" charset="0"/>
              </a:rPr>
              <a:t> </a:t>
            </a:r>
          </a:p>
        </p:txBody>
      </p:sp>
      <p:sp>
        <p:nvSpPr>
          <p:cNvPr id="26" name="ZoneTexte 25">
            <a:extLst>
              <a:ext uri="{FF2B5EF4-FFF2-40B4-BE49-F238E27FC236}">
                <a16:creationId xmlns:a16="http://schemas.microsoft.com/office/drawing/2014/main" id="{6F667A17-EFE9-F5C6-EA59-7BC6AC5909BE}"/>
              </a:ext>
            </a:extLst>
          </p:cNvPr>
          <p:cNvSpPr txBox="1"/>
          <p:nvPr/>
        </p:nvSpPr>
        <p:spPr>
          <a:xfrm>
            <a:off x="5374122" y="2115750"/>
            <a:ext cx="1722137" cy="1015663"/>
          </a:xfrm>
          <a:prstGeom prst="rect">
            <a:avLst/>
          </a:prstGeom>
          <a:noFill/>
        </p:spPr>
        <p:txBody>
          <a:bodyPr wrap="square">
            <a:spAutoFit/>
          </a:bodyPr>
          <a:lstStyle/>
          <a:p>
            <a:pPr algn="ctr"/>
            <a:r>
              <a:rPr lang="fr-FR" sz="2000">
                <a:solidFill>
                  <a:srgbClr val="5D3FC9"/>
                </a:solidFill>
                <a:latin typeface="Poppins Bold" panose="00000800000000000000" pitchFamily="2" charset="0"/>
                <a:cs typeface="Poppins Bold" panose="00000800000000000000" pitchFamily="2" charset="0"/>
              </a:rPr>
              <a:t>UPSSIWEB Image </a:t>
            </a:r>
            <a:r>
              <a:rPr lang="fr-FR" sz="2000" err="1">
                <a:solidFill>
                  <a:srgbClr val="5D3FC9"/>
                </a:solidFill>
                <a:latin typeface="Poppins Bold" panose="00000800000000000000" pitchFamily="2" charset="0"/>
                <a:cs typeface="Poppins Bold" panose="00000800000000000000" pitchFamily="2" charset="0"/>
              </a:rPr>
              <a:t>Search</a:t>
            </a:r>
            <a:endParaRPr lang="fr-FR" sz="2000">
              <a:solidFill>
                <a:srgbClr val="5D3FC9"/>
              </a:solidFill>
              <a:latin typeface="Poppins Bold" panose="00000800000000000000" pitchFamily="2" charset="0"/>
              <a:cs typeface="Poppins Bold" panose="00000800000000000000" pitchFamily="2" charset="0"/>
            </a:endParaRPr>
          </a:p>
        </p:txBody>
      </p:sp>
      <p:sp>
        <p:nvSpPr>
          <p:cNvPr id="27" name="ZoneTexte 26">
            <a:extLst>
              <a:ext uri="{FF2B5EF4-FFF2-40B4-BE49-F238E27FC236}">
                <a16:creationId xmlns:a16="http://schemas.microsoft.com/office/drawing/2014/main" id="{32648A0A-BF74-495D-48B3-E61158F219F8}"/>
              </a:ext>
            </a:extLst>
          </p:cNvPr>
          <p:cNvSpPr txBox="1"/>
          <p:nvPr/>
        </p:nvSpPr>
        <p:spPr>
          <a:xfrm>
            <a:off x="8153903" y="2776867"/>
            <a:ext cx="1722137" cy="1015663"/>
          </a:xfrm>
          <a:prstGeom prst="rect">
            <a:avLst/>
          </a:prstGeom>
          <a:noFill/>
        </p:spPr>
        <p:txBody>
          <a:bodyPr wrap="square">
            <a:spAutoFit/>
          </a:bodyPr>
          <a:lstStyle/>
          <a:p>
            <a:pPr algn="ctr"/>
            <a:r>
              <a:rPr lang="fr-FR" sz="2000">
                <a:solidFill>
                  <a:srgbClr val="5D3FC9"/>
                </a:solidFill>
                <a:latin typeface="Poppins Bold" panose="00000800000000000000" pitchFamily="2" charset="0"/>
                <a:cs typeface="Poppins Bold" panose="00000800000000000000" pitchFamily="2" charset="0"/>
              </a:rPr>
              <a:t>UPSSIWEB Sound </a:t>
            </a:r>
            <a:r>
              <a:rPr lang="fr-FR" sz="2000" err="1">
                <a:solidFill>
                  <a:srgbClr val="5D3FC9"/>
                </a:solidFill>
                <a:latin typeface="Poppins Bold" panose="00000800000000000000" pitchFamily="2" charset="0"/>
                <a:cs typeface="Poppins Bold" panose="00000800000000000000" pitchFamily="2" charset="0"/>
              </a:rPr>
              <a:t>Search</a:t>
            </a:r>
            <a:endParaRPr lang="fr-FR" sz="2000">
              <a:solidFill>
                <a:srgbClr val="5D3FC9"/>
              </a:solidFill>
              <a:latin typeface="Poppins Bold" panose="00000800000000000000" pitchFamily="2" charset="0"/>
              <a:cs typeface="Poppins Bold" panose="00000800000000000000" pitchFamily="2" charset="0"/>
            </a:endParaRPr>
          </a:p>
        </p:txBody>
      </p:sp>
      <p:sp>
        <p:nvSpPr>
          <p:cNvPr id="28" name="ZoneTexte 27">
            <a:extLst>
              <a:ext uri="{FF2B5EF4-FFF2-40B4-BE49-F238E27FC236}">
                <a16:creationId xmlns:a16="http://schemas.microsoft.com/office/drawing/2014/main" id="{47890D87-B981-3DD2-81A7-3E05C4DE9D40}"/>
              </a:ext>
            </a:extLst>
          </p:cNvPr>
          <p:cNvSpPr txBox="1"/>
          <p:nvPr/>
        </p:nvSpPr>
        <p:spPr>
          <a:xfrm>
            <a:off x="7415236" y="5123906"/>
            <a:ext cx="2161586" cy="707886"/>
          </a:xfrm>
          <a:prstGeom prst="rect">
            <a:avLst/>
          </a:prstGeom>
          <a:noFill/>
        </p:spPr>
        <p:txBody>
          <a:bodyPr wrap="square">
            <a:spAutoFit/>
          </a:bodyPr>
          <a:lstStyle/>
          <a:p>
            <a:pPr algn="ctr"/>
            <a:r>
              <a:rPr lang="fr-FR" sz="2000">
                <a:solidFill>
                  <a:srgbClr val="5D3FC9"/>
                </a:solidFill>
                <a:latin typeface="Poppins Bold" panose="00000800000000000000" pitchFamily="2" charset="0"/>
                <a:cs typeface="Poppins Bold" panose="00000800000000000000" pitchFamily="2" charset="0"/>
              </a:rPr>
              <a:t>UPSSIWEB File Management </a:t>
            </a:r>
          </a:p>
        </p:txBody>
      </p:sp>
      <p:sp>
        <p:nvSpPr>
          <p:cNvPr id="30" name="ZoneTexte 29">
            <a:extLst>
              <a:ext uri="{FF2B5EF4-FFF2-40B4-BE49-F238E27FC236}">
                <a16:creationId xmlns:a16="http://schemas.microsoft.com/office/drawing/2014/main" id="{8C05514C-C4FF-A1AE-02EA-E80EED943CF0}"/>
              </a:ext>
            </a:extLst>
          </p:cNvPr>
          <p:cNvSpPr txBox="1"/>
          <p:nvPr/>
        </p:nvSpPr>
        <p:spPr>
          <a:xfrm>
            <a:off x="2615177" y="5088482"/>
            <a:ext cx="2265915" cy="707886"/>
          </a:xfrm>
          <a:prstGeom prst="rect">
            <a:avLst/>
          </a:prstGeom>
          <a:noFill/>
        </p:spPr>
        <p:txBody>
          <a:bodyPr wrap="square">
            <a:spAutoFit/>
          </a:bodyPr>
          <a:lstStyle/>
          <a:p>
            <a:pPr algn="ctr"/>
            <a:r>
              <a:rPr lang="fr-FR" sz="2000">
                <a:solidFill>
                  <a:srgbClr val="5D3FC9"/>
                </a:solidFill>
                <a:latin typeface="Poppins Bold" panose="00000800000000000000" pitchFamily="2" charset="0"/>
                <a:cs typeface="Poppins Bold" panose="00000800000000000000" pitchFamily="2" charset="0"/>
              </a:rPr>
              <a:t>UPSSIWEB Data </a:t>
            </a:r>
            <a:r>
              <a:rPr lang="fr-FR" sz="2000" err="1">
                <a:solidFill>
                  <a:srgbClr val="5D3FC9"/>
                </a:solidFill>
                <a:latin typeface="Poppins Bold" panose="00000800000000000000" pitchFamily="2" charset="0"/>
                <a:cs typeface="Poppins Bold" panose="00000800000000000000" pitchFamily="2" charset="0"/>
              </a:rPr>
              <a:t>Analysis</a:t>
            </a:r>
            <a:r>
              <a:rPr lang="fr-FR" sz="2000">
                <a:solidFill>
                  <a:srgbClr val="5D3FC9"/>
                </a:solidFill>
                <a:latin typeface="Poppins Bold" panose="00000800000000000000" pitchFamily="2" charset="0"/>
                <a:cs typeface="Poppins Bold" panose="00000800000000000000" pitchFamily="2" charset="0"/>
              </a:rPr>
              <a:t> </a:t>
            </a:r>
          </a:p>
        </p:txBody>
      </p:sp>
      <p:pic>
        <p:nvPicPr>
          <p:cNvPr id="2" name="Picture 12" descr="L'équipe Atos France | Atos Medical">
            <a:extLst>
              <a:ext uri="{FF2B5EF4-FFF2-40B4-BE49-F238E27FC236}">
                <a16:creationId xmlns:a16="http://schemas.microsoft.com/office/drawing/2014/main" id="{853C85B4-1085-FCE9-26BB-8814A0996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806" y="3443018"/>
            <a:ext cx="1273607" cy="652966"/>
          </a:xfrm>
          <a:prstGeom prst="rect">
            <a:avLst/>
          </a:prstGeom>
          <a:extLst>
            <a:ext uri="{909E8E84-426E-40DD-AFC4-6F175D3DCCD1}">
              <a14:hiddenFill xmlns:a14="http://schemas.microsoft.com/office/drawing/2010/main">
                <a:solidFill>
                  <a:srgbClr val="FFFFFF"/>
                </a:solidFill>
              </a14:hiddenFill>
            </a:ext>
          </a:extLst>
        </p:spPr>
      </p:pic>
      <p:pic>
        <p:nvPicPr>
          <p:cNvPr id="4" name="Picture 4" descr="boston dynamics nyse online -">
            <a:extLst>
              <a:ext uri="{FF2B5EF4-FFF2-40B4-BE49-F238E27FC236}">
                <a16:creationId xmlns:a16="http://schemas.microsoft.com/office/drawing/2014/main" id="{BBDD9953-76CA-B8BB-6B7A-88EB9BB15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163" y="3594424"/>
            <a:ext cx="730593" cy="730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3774045-AD9F-877D-7535-699EA8D769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704"/>
          <a:stretch/>
        </p:blipFill>
        <p:spPr bwMode="auto">
          <a:xfrm>
            <a:off x="6905342" y="3787707"/>
            <a:ext cx="1019788" cy="737271"/>
          </a:xfrm>
          <a:prstGeom prst="rect">
            <a:avLst/>
          </a:prstGeom>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078E689F-6928-A051-66BF-1343DC0787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3586" y="4420527"/>
            <a:ext cx="1564827" cy="50596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797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13</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Gibert</dc:creator>
  <cp:revision>1</cp:revision>
  <dcterms:created xsi:type="dcterms:W3CDTF">2022-12-05T06:51:57Z</dcterms:created>
  <dcterms:modified xsi:type="dcterms:W3CDTF">2023-04-12T00:01:05Z</dcterms:modified>
</cp:coreProperties>
</file>